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F27E60-2838-4A93-8B0F-4013E161E9D5}" type="datetimeFigureOut">
              <a:rPr lang="cs-CZ" smtClean="0"/>
              <a:pPr/>
              <a:t>30.04.2021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6278B-2C35-4252-9E7C-07981529D5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Distanční výuka 2021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Oranžová třída</a:t>
            </a:r>
          </a:p>
        </p:txBody>
      </p:sp>
      <p:pic>
        <p:nvPicPr>
          <p:cNvPr id="4" name="Obrázek 3" descr="msvel_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643446"/>
            <a:ext cx="1917460" cy="16634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20210327_0957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34239" y="1251168"/>
            <a:ext cx="5783294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20210327_101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86182" y="1714488"/>
            <a:ext cx="550072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0210420_130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878" y="604008"/>
            <a:ext cx="470852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20210422_110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14822" y="1714476"/>
            <a:ext cx="507207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ema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827297" y="1470183"/>
            <a:ext cx="6215106" cy="370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ema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00442" y="1657352"/>
            <a:ext cx="5857916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IMG_20210405_091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142984"/>
            <a:ext cx="4265924" cy="549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IMG_20210405_0748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414337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 „Představivost a fantazie“ 2/13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agá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58354" y="1070482"/>
            <a:ext cx="627803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dětem a rodičům za skvělou spolupráci v období distanční výuky!!</a:t>
            </a:r>
          </a:p>
          <a:p>
            <a:pPr algn="ctr">
              <a:buNone/>
            </a:pPr>
            <a:endParaRPr lang="cs-C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 se těšíme na společné setkání.</a:t>
            </a:r>
          </a:p>
          <a:p>
            <a:pPr algn="ctr">
              <a:buNone/>
            </a:pPr>
            <a:endParaRPr lang="cs-C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Terka a </a:t>
            </a:r>
            <a:r>
              <a:rPr lang="cs-CZ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Renča</a:t>
            </a:r>
            <a:endParaRPr lang="cs-C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msvel_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572008"/>
            <a:ext cx="1917460" cy="16634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34</Words>
  <Application>Microsoft Office PowerPoint</Application>
  <PresentationFormat>Předvádění na obrazovce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Vrchol</vt:lpstr>
      <vt:lpstr>Distanční výuka 2021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Distanční výuka 2021</dc:title>
  <dc:creator>Sportgroupcz</dc:creator>
  <cp:lastModifiedBy>Alena Matějovská</cp:lastModifiedBy>
  <cp:revision>6</cp:revision>
  <dcterms:created xsi:type="dcterms:W3CDTF">2021-04-28T06:37:46Z</dcterms:created>
  <dcterms:modified xsi:type="dcterms:W3CDTF">2021-04-30T08:36:08Z</dcterms:modified>
</cp:coreProperties>
</file>