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4" r:id="rId37"/>
    <p:sldId id="292" r:id="rId38"/>
    <p:sldId id="293" r:id="rId39"/>
    <p:sldId id="291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966-4E22-4223-8772-825A66492730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0CE5-9B26-46AF-938E-EB3A58522B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966-4E22-4223-8772-825A66492730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0CE5-9B26-46AF-938E-EB3A58522B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966-4E22-4223-8772-825A66492730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0CE5-9B26-46AF-938E-EB3A58522B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966-4E22-4223-8772-825A66492730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0CE5-9B26-46AF-938E-EB3A58522B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966-4E22-4223-8772-825A66492730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0CE5-9B26-46AF-938E-EB3A58522B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966-4E22-4223-8772-825A66492730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0CE5-9B26-46AF-938E-EB3A58522B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966-4E22-4223-8772-825A66492730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0CE5-9B26-46AF-938E-EB3A58522B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966-4E22-4223-8772-825A66492730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0CE5-9B26-46AF-938E-EB3A58522B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966-4E22-4223-8772-825A66492730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0CE5-9B26-46AF-938E-EB3A58522B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966-4E22-4223-8772-825A66492730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0CE5-9B26-46AF-938E-EB3A58522B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C966-4E22-4223-8772-825A66492730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0CE5-9B26-46AF-938E-EB3A58522BC1}" type="slidenum">
              <a:rPr lang="cs-CZ" smtClean="0"/>
              <a:t>‹#›</a:t>
            </a:fld>
            <a:endParaRPr lang="cs-CZ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385C966-4E22-4223-8772-825A66492730}" type="datetimeFigureOut">
              <a:rPr lang="cs-CZ" smtClean="0"/>
              <a:t>08.04.2021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2930CE5-9B26-46AF-938E-EB3A58522BC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g"/><Relationship Id="rId4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352928" cy="1470025"/>
          </a:xfrm>
        </p:spPr>
        <p:txBody>
          <a:bodyPr/>
          <a:lstStyle/>
          <a:p>
            <a:pPr algn="ctr"/>
            <a:r>
              <a:rPr lang="cs-CZ" sz="4800" b="1" dirty="0">
                <a:solidFill>
                  <a:srgbClr val="FFC000"/>
                </a:solidFill>
              </a:rPr>
              <a:t>Distanční výuka </a:t>
            </a:r>
            <a:br>
              <a:rPr lang="cs-CZ" sz="4800" b="1" dirty="0">
                <a:solidFill>
                  <a:srgbClr val="FFC000"/>
                </a:solidFill>
              </a:rPr>
            </a:br>
            <a:r>
              <a:rPr lang="cs-CZ" sz="4800" b="1" dirty="0">
                <a:solidFill>
                  <a:srgbClr val="FFC000"/>
                </a:solidFill>
              </a:rPr>
              <a:t>Žlutá třída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1844824"/>
            <a:ext cx="4513827" cy="48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7"/>
    </mc:Choice>
    <mc:Fallback xmlns="">
      <p:transition spd="slow" advTm="65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4213805" cy="561662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9892" y="1808820"/>
            <a:ext cx="648072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1"/>
    </mc:Choice>
    <mc:Fallback xmlns="">
      <p:transition spd="slow" advTm="708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5403850" cy="40528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623" y="2538976"/>
            <a:ext cx="4811145" cy="360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6"/>
    </mc:Choice>
    <mc:Fallback xmlns="">
      <p:transition spd="slow" advTm="663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8640"/>
            <a:ext cx="3039666" cy="40528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15307"/>
            <a:ext cx="2448272" cy="32643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394686"/>
            <a:ext cx="246373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4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5"/>
    </mc:Choice>
    <mc:Fallback xmlns="">
      <p:transition spd="slow" advTm="721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32856"/>
            <a:ext cx="3312368" cy="441649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597864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6"/>
    </mc:Choice>
    <mc:Fallback xmlns="">
      <p:transition spd="slow" advTm="694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6632"/>
            <a:ext cx="2175570" cy="29007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6096" cy="40770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03975"/>
            <a:ext cx="2904323" cy="21782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3096"/>
            <a:ext cx="3312368" cy="24842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639825"/>
            <a:ext cx="2850063" cy="21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0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8"/>
    </mc:Choice>
    <mc:Fallback xmlns="">
      <p:transition spd="slow" advTm="700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304718"/>
            <a:ext cx="3096344" cy="232225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826" y="620689"/>
            <a:ext cx="2586661" cy="193999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561" y="3366544"/>
            <a:ext cx="3936437" cy="2952328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" y="188640"/>
            <a:ext cx="3099517" cy="2324638"/>
          </a:xfr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8352" y="3486846"/>
            <a:ext cx="3798949" cy="28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1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2"/>
    </mc:Choice>
    <mc:Fallback xmlns="">
      <p:transition spd="slow" advTm="703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5633"/>
            <a:ext cx="3672408" cy="275430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96952"/>
            <a:ext cx="2736304" cy="36484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80928"/>
            <a:ext cx="2880320" cy="36247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404664"/>
            <a:ext cx="4392488" cy="219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3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1"/>
    </mc:Choice>
    <mc:Fallback xmlns="">
      <p:transition spd="slow" advTm="699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95" y="188640"/>
            <a:ext cx="5033827" cy="37753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14111"/>
            <a:ext cx="3700089" cy="5013176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49080"/>
            <a:ext cx="1323205" cy="2448272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9" y="4196412"/>
            <a:ext cx="1959235" cy="24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9"/>
    </mc:Choice>
    <mc:Fallback xmlns="">
      <p:transition spd="slow" advTm="70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3089"/>
            <a:ext cx="2520280" cy="44827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25" y="2834934"/>
            <a:ext cx="2787774" cy="37170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61048"/>
            <a:ext cx="3744416" cy="28083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8640"/>
            <a:ext cx="3960440" cy="2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1"/>
    </mc:Choice>
    <mc:Fallback xmlns="">
      <p:transition spd="slow" advTm="693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5040560" cy="37804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6"/>
            <a:ext cx="3564396" cy="47525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33056"/>
            <a:ext cx="364840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0"/>
    </mc:Choice>
    <mc:Fallback xmlns="">
      <p:transition spd="slow" advTm="646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8527" y="896718"/>
            <a:ext cx="5088565" cy="381642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0646" y="1492042"/>
            <a:ext cx="5818702" cy="436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3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5"/>
    </mc:Choice>
    <mc:Fallback xmlns="">
      <p:transition spd="slow" advTm="711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17080"/>
            <a:ext cx="3041287" cy="40528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30" y="116632"/>
            <a:ext cx="2903499" cy="51571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0078" y="3152970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6"/>
    </mc:Choice>
    <mc:Fallback xmlns="">
      <p:transition spd="slow" advTm="706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72816"/>
            <a:ext cx="3744416" cy="499255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7373" y="1345524"/>
            <a:ext cx="5626137" cy="31683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6632"/>
            <a:ext cx="3363838" cy="44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4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8"/>
    </mc:Choice>
    <mc:Fallback xmlns="">
      <p:transition spd="slow" advTm="695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26"/>
            <a:ext cx="4054866" cy="40528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167202"/>
            <a:ext cx="3435846" cy="45811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1122" y="659273"/>
            <a:ext cx="4341134" cy="325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0"/>
    </mc:Choice>
    <mc:Fallback xmlns="">
      <p:transition spd="slow" advTm="694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8179"/>
            <a:ext cx="4104456" cy="547260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00808"/>
            <a:ext cx="4383134" cy="328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403850" cy="4052888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74" y="2928861"/>
            <a:ext cx="2808312" cy="374441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30" y="260648"/>
            <a:ext cx="3275856" cy="245689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08543"/>
            <a:ext cx="2780431" cy="208532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1641122" cy="218816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15" y="4801069"/>
            <a:ext cx="2651787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5"/>
    </mc:Choice>
    <mc:Fallback xmlns="">
      <p:transition spd="slow" advTm="708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5969" y="1751385"/>
            <a:ext cx="5403850" cy="40528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11" y="188640"/>
            <a:ext cx="375988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1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4"/>
    </mc:Choice>
    <mc:Fallback xmlns="">
      <p:transition spd="slow" advTm="696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0647"/>
            <a:ext cx="3615730" cy="482097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69" y="2317313"/>
            <a:ext cx="4932040" cy="369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0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2"/>
    </mc:Choice>
    <mc:Fallback xmlns="">
      <p:transition spd="slow" advTm="704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4511" y="2016249"/>
            <a:ext cx="5403850" cy="40528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3456384" cy="613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8"/>
    </mc:Choice>
    <mc:Fallback xmlns="">
      <p:transition spd="slow" advTm="680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6088" y="1910416"/>
            <a:ext cx="5904656" cy="33252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949783"/>
            <a:ext cx="2679762" cy="35730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383" y="1021590"/>
            <a:ext cx="3207220" cy="24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3"/>
    </mc:Choice>
    <mc:Fallback xmlns="">
      <p:transition spd="slow" advTm="719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36912"/>
            <a:ext cx="5364088" cy="4023066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7"/>
            <a:ext cx="3960440" cy="5280587"/>
          </a:xfrm>
        </p:spPr>
      </p:pic>
    </p:spTree>
    <p:extLst>
      <p:ext uri="{BB962C8B-B14F-4D97-AF65-F5344CB8AC3E}">
        <p14:creationId xmlns:p14="http://schemas.microsoft.com/office/powerpoint/2010/main" val="1785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34">
        <p:fade/>
      </p:transition>
    </mc:Choice>
    <mc:Fallback xmlns="">
      <p:transition spd="med" advTm="683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039666" cy="40528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4664"/>
            <a:ext cx="3024336" cy="40324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083392"/>
            <a:ext cx="280831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7"/>
    </mc:Choice>
    <mc:Fallback xmlns="">
      <p:transition spd="slow" advTm="713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malé, dítě, chlapec&#10;&#10;Popis byl vytvořen automaticky">
            <a:extLst>
              <a:ext uri="{FF2B5EF4-FFF2-40B4-BE49-F238E27FC236}">
                <a16:creationId xmlns:a16="http://schemas.microsoft.com/office/drawing/2014/main" id="{10BB4BAC-9721-421A-B47A-6AFC55B54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0631"/>
            <a:ext cx="2376264" cy="3168352"/>
          </a:xfrm>
        </p:spPr>
      </p:pic>
      <p:pic>
        <p:nvPicPr>
          <p:cNvPr id="7" name="Obrázek 6" descr="Obsah obrázku osoba, malé, pes, savci&#10;&#10;Popis byl vytvořen automaticky">
            <a:extLst>
              <a:ext uri="{FF2B5EF4-FFF2-40B4-BE49-F238E27FC236}">
                <a16:creationId xmlns:a16="http://schemas.microsoft.com/office/drawing/2014/main" id="{BD6D6FE6-9C44-4E33-94EB-BDC1327DF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63" y="188640"/>
            <a:ext cx="4572000" cy="6096000"/>
          </a:xfrm>
          <a:prstGeom prst="rect">
            <a:avLst/>
          </a:prstGeom>
        </p:spPr>
      </p:pic>
      <p:pic>
        <p:nvPicPr>
          <p:cNvPr id="9" name="Obrázek 8" descr="Obsah obrázku osoba, exteriér, země, tráva&#10;&#10;Popis byl vytvořen automaticky">
            <a:extLst>
              <a:ext uri="{FF2B5EF4-FFF2-40B4-BE49-F238E27FC236}">
                <a16:creationId xmlns:a16="http://schemas.microsoft.com/office/drawing/2014/main" id="{5398EF2D-D03E-44EA-AECB-E77A79311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95" y="3479018"/>
            <a:ext cx="2382449" cy="31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56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4AABF-B343-48D8-9394-99C5A67C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osoba, interiér, chlapec&#10;&#10;Popis byl vytvořen automaticky">
            <a:extLst>
              <a:ext uri="{FF2B5EF4-FFF2-40B4-BE49-F238E27FC236}">
                <a16:creationId xmlns:a16="http://schemas.microsoft.com/office/drawing/2014/main" id="{9B1D32EE-7D7E-427D-80C0-0CB78DB5B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896544" cy="3671207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AB265720-AA21-42FB-9EF9-FE0E5D10F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76" y="2947427"/>
            <a:ext cx="4896545" cy="3672409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F4CEDA9B-D58F-47E9-BB1C-E667D9B494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806" y="4375545"/>
            <a:ext cx="2564904" cy="1923678"/>
          </a:xfrm>
          <a:prstGeom prst="rect">
            <a:avLst/>
          </a:prstGeom>
        </p:spPr>
      </p:pic>
      <p:pic>
        <p:nvPicPr>
          <p:cNvPr id="11" name="Obrázek 10" descr="Obsah obrázku osoba, interiér, dítě&#10;&#10;Popis byl vytvořen automaticky">
            <a:extLst>
              <a:ext uri="{FF2B5EF4-FFF2-40B4-BE49-F238E27FC236}">
                <a16:creationId xmlns:a16="http://schemas.microsoft.com/office/drawing/2014/main" id="{D69E882A-EAA4-4459-AA79-8E569F2B46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292" y="0"/>
            <a:ext cx="2118263" cy="28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30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BE58CE-985F-4483-8B6C-E1AB36CE6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trom, exteriér, tráva, země&#10;&#10;Popis byl vytvořen automaticky">
            <a:extLst>
              <a:ext uri="{FF2B5EF4-FFF2-40B4-BE49-F238E27FC236}">
                <a16:creationId xmlns:a16="http://schemas.microsoft.com/office/drawing/2014/main" id="{044B7580-4F5C-463B-A711-BAC0411FD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039666" cy="4052888"/>
          </a:xfrm>
        </p:spPr>
      </p:pic>
      <p:pic>
        <p:nvPicPr>
          <p:cNvPr id="7" name="Obrázek 6" descr="Obsah obrázku strom, exteriér, tráva, země&#10;&#10;Popis byl vytvořen automaticky">
            <a:extLst>
              <a:ext uri="{FF2B5EF4-FFF2-40B4-BE49-F238E27FC236}">
                <a16:creationId xmlns:a16="http://schemas.microsoft.com/office/drawing/2014/main" id="{8C2DC48D-A953-48D5-87AB-9B9EF55C4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84" y="616041"/>
            <a:ext cx="3167391" cy="5625917"/>
          </a:xfrm>
          <a:prstGeom prst="rect">
            <a:avLst/>
          </a:prstGeom>
        </p:spPr>
      </p:pic>
      <p:pic>
        <p:nvPicPr>
          <p:cNvPr id="9" name="Obrázek 8" descr="Obsah obrázku strom, exteriér, země, rostlina&#10;&#10;Popis byl vytvořen automaticky">
            <a:extLst>
              <a:ext uri="{FF2B5EF4-FFF2-40B4-BE49-F238E27FC236}">
                <a16:creationId xmlns:a16="http://schemas.microsoft.com/office/drawing/2014/main" id="{F187B705-36C4-48D6-BC23-0D42A50B0F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437511"/>
            <a:ext cx="3027507" cy="40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5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rampolína, tráva, strom, exteriér&#10;&#10;Popis byl vytvořen automaticky">
            <a:extLst>
              <a:ext uri="{FF2B5EF4-FFF2-40B4-BE49-F238E27FC236}">
                <a16:creationId xmlns:a16="http://schemas.microsoft.com/office/drawing/2014/main" id="{C398D73E-F655-4542-A076-C50DFD808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5" y="188640"/>
            <a:ext cx="3672408" cy="4896544"/>
          </a:xfrm>
          <a:prstGeom prst="rect">
            <a:avLst/>
          </a:prstGeom>
        </p:spPr>
      </p:pic>
      <p:pic>
        <p:nvPicPr>
          <p:cNvPr id="13" name="Obrázek 12" descr="Obsah obrázku tráva, trampolína, trávník, objekt v exteriéru&#10;&#10;Popis byl vytvořen automaticky">
            <a:extLst>
              <a:ext uri="{FF2B5EF4-FFF2-40B4-BE49-F238E27FC236}">
                <a16:creationId xmlns:a16="http://schemas.microsoft.com/office/drawing/2014/main" id="{E9449EFC-9131-4770-BEC0-187658F37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35" y="908720"/>
            <a:ext cx="4311590" cy="57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12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interiér, patro, hračka, malé&#10;&#10;Popis byl vytvořen automaticky">
            <a:extLst>
              <a:ext uri="{FF2B5EF4-FFF2-40B4-BE49-F238E27FC236}">
                <a16:creationId xmlns:a16="http://schemas.microsoft.com/office/drawing/2014/main" id="{ADA62E78-55BB-45FE-BAFD-228598E045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1238" y="1677626"/>
            <a:ext cx="4362080" cy="3271560"/>
          </a:xfrm>
          <a:prstGeom prst="rect">
            <a:avLst/>
          </a:prstGeom>
        </p:spPr>
      </p:pic>
      <p:pic>
        <p:nvPicPr>
          <p:cNvPr id="9" name="Obrázek 8" descr="Obsah obrázku text, interiér, patro&#10;&#10;Popis byl vytvořen automaticky">
            <a:extLst>
              <a:ext uri="{FF2B5EF4-FFF2-40B4-BE49-F238E27FC236}">
                <a16:creationId xmlns:a16="http://schemas.microsoft.com/office/drawing/2014/main" id="{E2E7FFD9-B278-47E6-A51F-520E45ADE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3170" y="562101"/>
            <a:ext cx="3144353" cy="2358265"/>
          </a:xfrm>
          <a:prstGeom prst="rect">
            <a:avLst/>
          </a:prstGeom>
        </p:spPr>
      </p:pic>
      <p:pic>
        <p:nvPicPr>
          <p:cNvPr id="13" name="Zástupný obsah 12" descr="Obsah obrázku koš, patro, kontejner, interiér&#10;&#10;Popis byl vytvořen automaticky">
            <a:extLst>
              <a:ext uri="{FF2B5EF4-FFF2-40B4-BE49-F238E27FC236}">
                <a16:creationId xmlns:a16="http://schemas.microsoft.com/office/drawing/2014/main" id="{21F1C40B-0901-4DF9-B846-08EB2D9C5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77" y="191047"/>
            <a:ext cx="2358263" cy="3144351"/>
          </a:xfrm>
        </p:spPr>
      </p:pic>
      <p:pic>
        <p:nvPicPr>
          <p:cNvPr id="15" name="Obrázek 14" descr="Obsah obrázku interiér, patro, osoba, kontejner&#10;&#10;Popis byl vytvořen automaticky">
            <a:extLst>
              <a:ext uri="{FF2B5EF4-FFF2-40B4-BE49-F238E27FC236}">
                <a16:creationId xmlns:a16="http://schemas.microsoft.com/office/drawing/2014/main" id="{C3C36415-B7CA-46A8-95C8-FAC6FDC232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777" y="3463177"/>
            <a:ext cx="2419325" cy="3225767"/>
          </a:xfrm>
          <a:prstGeom prst="rect">
            <a:avLst/>
          </a:prstGeom>
        </p:spPr>
      </p:pic>
      <p:pic>
        <p:nvPicPr>
          <p:cNvPr id="17" name="Obrázek 16" descr="Obsah obrázku dítě, malé, patro, hračka&#10;&#10;Popis byl vytvořen automaticky">
            <a:extLst>
              <a:ext uri="{FF2B5EF4-FFF2-40B4-BE49-F238E27FC236}">
                <a16:creationId xmlns:a16="http://schemas.microsoft.com/office/drawing/2014/main" id="{CD78E146-4E26-427C-B744-B9291724D4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77" y="3470853"/>
            <a:ext cx="2419325" cy="322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51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A91B10-2897-412A-B783-7DCB9F8AD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interiér, zeď, patro&#10;&#10;Popis byl vytvořen automaticky">
            <a:extLst>
              <a:ext uri="{FF2B5EF4-FFF2-40B4-BE49-F238E27FC236}">
                <a16:creationId xmlns:a16="http://schemas.microsoft.com/office/drawing/2014/main" id="{13AEFDFB-A9C2-44A2-9757-AF733C54E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0" y="188640"/>
            <a:ext cx="2592970" cy="4093811"/>
          </a:xfrm>
        </p:spPr>
      </p:pic>
      <p:pic>
        <p:nvPicPr>
          <p:cNvPr id="7" name="Obrázek 6" descr="Obsah obrázku text, interiér, osoba, počítač&#10;&#10;Popis byl vytvořen automaticky">
            <a:extLst>
              <a:ext uri="{FF2B5EF4-FFF2-40B4-BE49-F238E27FC236}">
                <a16:creationId xmlns:a16="http://schemas.microsoft.com/office/drawing/2014/main" id="{A1502476-2B24-4300-B24A-95F945796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631" y="1876791"/>
            <a:ext cx="6417191" cy="481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76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7DC03A-23AC-4EF3-985A-8D2229038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interiér, patro, chlapec&#10;&#10;Popis byl vytvořen automaticky">
            <a:extLst>
              <a:ext uri="{FF2B5EF4-FFF2-40B4-BE49-F238E27FC236}">
                <a16:creationId xmlns:a16="http://schemas.microsoft.com/office/drawing/2014/main" id="{A7C56F69-CE02-463F-AEFD-6E178CED7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104456" cy="5472608"/>
          </a:xfrm>
        </p:spPr>
      </p:pic>
      <p:pic>
        <p:nvPicPr>
          <p:cNvPr id="7" name="Obrázek 6" descr="Obsah obrázku dítě, osoba, interiér, chlapec&#10;&#10;Popis byl vytvořen automaticky">
            <a:extLst>
              <a:ext uri="{FF2B5EF4-FFF2-40B4-BE49-F238E27FC236}">
                <a16:creationId xmlns:a16="http://schemas.microsoft.com/office/drawing/2014/main" id="{6AFCB0BC-A4A7-45EC-ABA4-E70AEBEFC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46" y="1161979"/>
            <a:ext cx="3968518" cy="52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01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B0B1F3-0920-48AB-AF9C-D708DC94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patro, interiér, zeď, ložnice&#10;&#10;Popis byl vytvořen automaticky">
            <a:extLst>
              <a:ext uri="{FF2B5EF4-FFF2-40B4-BE49-F238E27FC236}">
                <a16:creationId xmlns:a16="http://schemas.microsoft.com/office/drawing/2014/main" id="{C4A68329-BEB5-4E3F-936A-FA67E9BD2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9" y="492467"/>
            <a:ext cx="3888432" cy="6041132"/>
          </a:xfrm>
        </p:spPr>
      </p:pic>
      <p:pic>
        <p:nvPicPr>
          <p:cNvPr id="9" name="Obrázek 8" descr="Obsah obrázku patro, zeď, interiér, ložnice&#10;&#10;Popis byl vytvořen automaticky">
            <a:extLst>
              <a:ext uri="{FF2B5EF4-FFF2-40B4-BE49-F238E27FC236}">
                <a16:creationId xmlns:a16="http://schemas.microsoft.com/office/drawing/2014/main" id="{B8FE95A6-3A1F-48D4-BFCB-B75EB18A9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92467"/>
            <a:ext cx="3914441" cy="60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47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3C260-DF73-4400-A6E1-30541A5E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patro, zeď, interiér, osoba&#10;&#10;Popis byl vytvořen automaticky">
            <a:extLst>
              <a:ext uri="{FF2B5EF4-FFF2-40B4-BE49-F238E27FC236}">
                <a16:creationId xmlns:a16="http://schemas.microsoft.com/office/drawing/2014/main" id="{FD04E9A2-897A-4E65-8430-E396DC347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59" y="2664575"/>
            <a:ext cx="3039666" cy="4052888"/>
          </a:xfrm>
        </p:spPr>
      </p:pic>
      <p:pic>
        <p:nvPicPr>
          <p:cNvPr id="7" name="Obrázek 6" descr="Obsah obrázku interiér, osoba, patro&#10;&#10;Popis byl vytvořen automaticky">
            <a:extLst>
              <a:ext uri="{FF2B5EF4-FFF2-40B4-BE49-F238E27FC236}">
                <a16:creationId xmlns:a16="http://schemas.microsoft.com/office/drawing/2014/main" id="{70BE868D-5A2B-4FC2-A1D5-26A592BC8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8" y="124627"/>
            <a:ext cx="3154976" cy="4206634"/>
          </a:xfrm>
          <a:prstGeom prst="rect">
            <a:avLst/>
          </a:prstGeom>
        </p:spPr>
      </p:pic>
      <p:pic>
        <p:nvPicPr>
          <p:cNvPr id="9" name="Obrázek 8" descr="Obsah obrázku osoba, patro, interiér&#10;&#10;Popis byl vytvořen automaticky">
            <a:extLst>
              <a:ext uri="{FF2B5EF4-FFF2-40B4-BE49-F238E27FC236}">
                <a16:creationId xmlns:a16="http://schemas.microsoft.com/office/drawing/2014/main" id="{11E41B58-FF7F-4891-BA9A-002D786CF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27" y="140537"/>
            <a:ext cx="3154977" cy="420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17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871B2-2158-4722-AE89-160719220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EEAD73A4-1A49-4B59-B0CC-9704573B3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9" y="2636912"/>
            <a:ext cx="2683074" cy="4052888"/>
          </a:xfrm>
        </p:spPr>
      </p:pic>
      <p:pic>
        <p:nvPicPr>
          <p:cNvPr id="7" name="Obrázek 6" descr="Obsah obrázku dítě, patro, osoba, chlapec&#10;&#10;Popis byl vytvořen automaticky">
            <a:extLst>
              <a:ext uri="{FF2B5EF4-FFF2-40B4-BE49-F238E27FC236}">
                <a16:creationId xmlns:a16="http://schemas.microsoft.com/office/drawing/2014/main" id="{DDC8E738-E7A9-4977-A0CC-080A4808F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55" y="22484"/>
            <a:ext cx="3479065" cy="5333432"/>
          </a:xfrm>
          <a:prstGeom prst="rect">
            <a:avLst/>
          </a:prstGeom>
        </p:spPr>
      </p:pic>
      <p:pic>
        <p:nvPicPr>
          <p:cNvPr id="9" name="Obrázek 8" descr="Obsah obrázku interiér, okno&#10;&#10;Popis byl vytvořen automaticky">
            <a:extLst>
              <a:ext uri="{FF2B5EF4-FFF2-40B4-BE49-F238E27FC236}">
                <a16:creationId xmlns:a16="http://schemas.microsoft.com/office/drawing/2014/main" id="{1F055593-6C2E-4A72-8130-17434E881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75923"/>
            <a:ext cx="2820255" cy="42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5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52888" cy="40528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86" y="1412776"/>
            <a:ext cx="394243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4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8"/>
    </mc:Choice>
    <mc:Fallback xmlns="">
      <p:transition spd="slow" advTm="6498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1EC5D-F7E3-4BAB-BD71-D7EC5865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interiér, dítě, malé&#10;&#10;Popis byl vytvořen automaticky">
            <a:extLst>
              <a:ext uri="{FF2B5EF4-FFF2-40B4-BE49-F238E27FC236}">
                <a16:creationId xmlns:a16="http://schemas.microsoft.com/office/drawing/2014/main" id="{CF4B5CC2-209C-4CC2-B349-1F569F855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2" y="258502"/>
            <a:ext cx="3456384" cy="4608513"/>
          </a:xfrm>
        </p:spPr>
      </p:pic>
      <p:pic>
        <p:nvPicPr>
          <p:cNvPr id="7" name="Obrázek 6" descr="Obsah obrázku interiér, osoba, vsedě, patro&#10;&#10;Popis byl vytvořen automaticky">
            <a:extLst>
              <a:ext uri="{FF2B5EF4-FFF2-40B4-BE49-F238E27FC236}">
                <a16:creationId xmlns:a16="http://schemas.microsoft.com/office/drawing/2014/main" id="{2858F75A-1061-403E-AD8E-401075A98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09" y="257968"/>
            <a:ext cx="3196349" cy="4261799"/>
          </a:xfrm>
          <a:prstGeom prst="rect">
            <a:avLst/>
          </a:prstGeom>
        </p:spPr>
      </p:pic>
      <p:pic>
        <p:nvPicPr>
          <p:cNvPr id="9" name="Obrázek 8" descr="Obsah obrázku interiér, patro, dítě, okno&#10;&#10;Popis byl vytvořen automaticky">
            <a:extLst>
              <a:ext uri="{FF2B5EF4-FFF2-40B4-BE49-F238E27FC236}">
                <a16:creationId xmlns:a16="http://schemas.microsoft.com/office/drawing/2014/main" id="{78F09EDB-7711-4159-A40F-0EDE60F41D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29" y="3415959"/>
            <a:ext cx="2426817" cy="3235756"/>
          </a:xfrm>
          <a:prstGeom prst="rect">
            <a:avLst/>
          </a:prstGeom>
        </p:spPr>
      </p:pic>
      <p:pic>
        <p:nvPicPr>
          <p:cNvPr id="11" name="Obrázek 10" descr="Obsah obrázku osoba, interiér&#10;&#10;Popis byl vytvořen automaticky">
            <a:extLst>
              <a:ext uri="{FF2B5EF4-FFF2-40B4-BE49-F238E27FC236}">
                <a16:creationId xmlns:a16="http://schemas.microsoft.com/office/drawing/2014/main" id="{B468FA91-6817-4CBD-9236-FE45469891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581" y="3891112"/>
            <a:ext cx="2031690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1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C4F88-FBFC-45A2-BD0F-15895852A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9B308B2F-857A-4514-B262-BBED91910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7" y="48708"/>
            <a:ext cx="4546345" cy="3409759"/>
          </a:xfrm>
        </p:spPr>
      </p:pic>
      <p:pic>
        <p:nvPicPr>
          <p:cNvPr id="7" name="Obrázek 6" descr="Obsah obrázku text, osoba, zeď, interiér&#10;&#10;Popis byl vytvořen automaticky">
            <a:extLst>
              <a:ext uri="{FF2B5EF4-FFF2-40B4-BE49-F238E27FC236}">
                <a16:creationId xmlns:a16="http://schemas.microsoft.com/office/drawing/2014/main" id="{0BDC0E0D-3F75-448E-959D-14679A23B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1" y="3645024"/>
            <a:ext cx="3995936" cy="2996952"/>
          </a:xfrm>
          <a:prstGeom prst="rect">
            <a:avLst/>
          </a:prstGeom>
        </p:spPr>
      </p:pic>
      <p:pic>
        <p:nvPicPr>
          <p:cNvPr id="9" name="Obrázek 8" descr="Obsah obrázku osoba, strom, exteriér, tráva&#10;&#10;Popis byl vytvořen automaticky">
            <a:extLst>
              <a:ext uri="{FF2B5EF4-FFF2-40B4-BE49-F238E27FC236}">
                <a16:creationId xmlns:a16="http://schemas.microsoft.com/office/drawing/2014/main" id="{39AD44B4-7E1E-4BA2-BF35-7A82102B6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70" y="675724"/>
            <a:ext cx="4009055" cy="534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28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atro, interiér, zeď, místnost&#10;&#10;Popis byl vytvořen automaticky">
            <a:extLst>
              <a:ext uri="{FF2B5EF4-FFF2-40B4-BE49-F238E27FC236}">
                <a16:creationId xmlns:a16="http://schemas.microsoft.com/office/drawing/2014/main" id="{2856C0F1-577E-4B41-96E4-AFC2049DA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4897"/>
            <a:ext cx="4350709" cy="3266795"/>
          </a:xfrm>
          <a:prstGeom prst="rect">
            <a:avLst/>
          </a:prstGeom>
        </p:spPr>
      </p:pic>
      <p:pic>
        <p:nvPicPr>
          <p:cNvPr id="7" name="Obrázek 6" descr="Obsah obrázku zeď, interiér, patro, stojící&#10;&#10;Popis byl vytvořen automaticky">
            <a:extLst>
              <a:ext uri="{FF2B5EF4-FFF2-40B4-BE49-F238E27FC236}">
                <a16:creationId xmlns:a16="http://schemas.microsoft.com/office/drawing/2014/main" id="{14C459C0-D636-45A4-9665-39CF27BE2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6632"/>
            <a:ext cx="3585414" cy="4797152"/>
          </a:xfrm>
          <a:prstGeom prst="rect">
            <a:avLst/>
          </a:prstGeom>
        </p:spPr>
      </p:pic>
      <p:pic>
        <p:nvPicPr>
          <p:cNvPr id="9" name="Obrázek 8" descr="Obsah obrázku patro, zeď, interiér, osoba&#10;&#10;Popis byl vytvořen automaticky">
            <a:extLst>
              <a:ext uri="{FF2B5EF4-FFF2-40B4-BE49-F238E27FC236}">
                <a16:creationId xmlns:a16="http://schemas.microsoft.com/office/drawing/2014/main" id="{4D5143E1-A67C-44EF-88EF-FAEE342A5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0" y="3581703"/>
            <a:ext cx="2349373" cy="3143374"/>
          </a:xfrm>
          <a:prstGeom prst="rect">
            <a:avLst/>
          </a:prstGeom>
        </p:spPr>
      </p:pic>
      <p:pic>
        <p:nvPicPr>
          <p:cNvPr id="11" name="Obrázek 10" descr="Obsah obrázku patro, interiér, zeď&#10;&#10;Popis byl vytvořen automaticky">
            <a:extLst>
              <a:ext uri="{FF2B5EF4-FFF2-40B4-BE49-F238E27FC236}">
                <a16:creationId xmlns:a16="http://schemas.microsoft.com/office/drawing/2014/main" id="{75FB150D-7D94-4D1A-BB93-5C90CAFC76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66" y="3581703"/>
            <a:ext cx="2349372" cy="314337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8E84C2D-B11C-4B43-9056-FB8D18CE472C}"/>
              </a:ext>
            </a:extLst>
          </p:cNvPr>
          <p:cNvSpPr txBox="1"/>
          <p:nvPr/>
        </p:nvSpPr>
        <p:spPr>
          <a:xfrm>
            <a:off x="5218206" y="5229200"/>
            <a:ext cx="3803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C000"/>
                </a:solidFill>
              </a:rPr>
              <a:t>Moc se na Vás těšíme!! </a:t>
            </a:r>
          </a:p>
          <a:p>
            <a:pPr algn="ctr"/>
            <a:r>
              <a:rPr lang="cs-CZ" sz="2400" b="1" dirty="0">
                <a:solidFill>
                  <a:srgbClr val="FFC000"/>
                </a:solidFill>
              </a:rPr>
              <a:t>Eliška a Janička </a:t>
            </a:r>
            <a:r>
              <a:rPr lang="cs-CZ" sz="2400" b="1" dirty="0">
                <a:solidFill>
                  <a:srgbClr val="FFC000"/>
                </a:solidFill>
                <a:sym typeface="Wingdings" panose="05000000000000000000" pitchFamily="2" charset="2"/>
              </a:rPr>
              <a:t> </a:t>
            </a:r>
            <a:endParaRPr lang="cs-CZ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57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490" y="3018795"/>
            <a:ext cx="4643035" cy="261472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3" y="116632"/>
            <a:ext cx="3404173" cy="255313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29" y="1947601"/>
            <a:ext cx="3507854" cy="46771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1621" y="1042670"/>
            <a:ext cx="358026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1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9"/>
    </mc:Choice>
    <mc:Fallback xmlns="">
      <p:transition spd="slow" advTm="716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8329"/>
            <a:ext cx="3060344" cy="40528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096344" cy="412845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1773" y="3453003"/>
            <a:ext cx="3648404" cy="27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0"/>
    </mc:Choice>
    <mc:Fallback xmlns="">
      <p:transition spd="slow" advTm="694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515" y="569300"/>
            <a:ext cx="3648405" cy="273630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2656"/>
            <a:ext cx="2571750" cy="3429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4342" y="4209481"/>
            <a:ext cx="2787465" cy="209059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9079" y="2949163"/>
            <a:ext cx="4005064" cy="22554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09371"/>
            <a:ext cx="2168114" cy="289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3"/>
    </mc:Choice>
    <mc:Fallback xmlns="">
      <p:transition spd="slow" advTm="699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3961" y="1872233"/>
            <a:ext cx="5403850" cy="40528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338998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7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4"/>
    </mc:Choice>
    <mc:Fallback xmlns="">
      <p:transition spd="slow" advTm="699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5403850" cy="40528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4984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0"/>
    </mc:Choice>
    <mc:Fallback xmlns="">
      <p:transition spd="slow" advTm="7050"/>
    </mc:Fallback>
  </mc:AlternateContent>
</p:sld>
</file>

<file path=ppt/theme/theme1.xml><?xml version="1.0" encoding="utf-8"?>
<a:theme xmlns:a="http://schemas.openxmlformats.org/drawingml/2006/main" name="Spring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TM02455596[[fn=Jaro]]</Template>
  <TotalTime>197</TotalTime>
  <Words>15</Words>
  <Application>Microsoft Office PowerPoint</Application>
  <PresentationFormat>Předvádění na obrazovce (4:3)</PresentationFormat>
  <Paragraphs>3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7" baseType="lpstr">
      <vt:lpstr>Arial</vt:lpstr>
      <vt:lpstr>Courier New</vt:lpstr>
      <vt:lpstr>Verdana</vt:lpstr>
      <vt:lpstr>Wingdings 2</vt:lpstr>
      <vt:lpstr>Spring</vt:lpstr>
      <vt:lpstr>Distanční výuka  Žlutá třída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Distanční výuka  Žlutá třída</dc:title>
  <dc:creator>Spravce</dc:creator>
  <cp:lastModifiedBy>elku@outlook.cz</cp:lastModifiedBy>
  <cp:revision>12</cp:revision>
  <dcterms:created xsi:type="dcterms:W3CDTF">2021-03-29T08:38:59Z</dcterms:created>
  <dcterms:modified xsi:type="dcterms:W3CDTF">2021-04-08T07:47:25Z</dcterms:modified>
</cp:coreProperties>
</file>