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4101abc9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4101abc9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4101abc9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4101abc9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4101abc9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4101abc9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4101abc9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4101abc9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4101abc9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4101abc9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4101abc9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4101abc9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4101abc9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4101abc9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4101abc9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4101abc9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4101abc9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4101abc9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4101abc9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4101abc9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4101abc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4101abc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4101abc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4101abc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4101abc9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4101abc9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4101abc9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4101abc9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4101abc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4101abc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4101abc9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4101abc9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4101abc9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4101abc9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4101abc9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4101abc9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7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762650" y="0"/>
            <a:ext cx="7141800" cy="103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900"/>
              <a:t>DISTANČNÍ VÝUKA</a:t>
            </a:r>
            <a:endParaRPr sz="49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1380425" y="779425"/>
            <a:ext cx="5637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ZELENÁ TŘÍDA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8152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62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59800" cy="34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475" y="1841025"/>
            <a:ext cx="4291277" cy="32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50" y="152400"/>
            <a:ext cx="3147046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671" y="152400"/>
            <a:ext cx="358413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25" y="152400"/>
            <a:ext cx="345182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853" y="152400"/>
            <a:ext cx="361248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8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202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87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09038" y="780213"/>
            <a:ext cx="4777452" cy="3583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type="title"/>
          </p:nvPr>
        </p:nvSpPr>
        <p:spPr>
          <a:xfrm>
            <a:off x="311700" y="966900"/>
            <a:ext cx="8520600" cy="32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Moc vás všechny zdravíme a děkujeme </a:t>
            </a:r>
            <a:br>
              <a:rPr lang="cs"/>
            </a:br>
            <a:r>
              <a:rPr lang="cs"/>
              <a:t>vám za vaše fotky, které nám posíláte!!</a:t>
            </a:r>
            <a:br>
              <a:rPr lang="cs"/>
            </a:br>
            <a:r>
              <a:rPr lang="cs"/>
              <a:t>Už se na vás moc těšíme!!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Helenka, Ditka a Alenka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:-)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-1017825" y="136400"/>
            <a:ext cx="7799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100"/>
              <a:t>Tak snad už brzy!! Ahoooooj!</a:t>
            </a:r>
            <a:endParaRPr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Vzpomínky na společné chvíle :-) 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400" y="572700"/>
            <a:ext cx="5891210" cy="44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-1622150" y="163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Vaše distanční tvoření :-)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175" y="152400"/>
            <a:ext cx="272602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7279" y="152400"/>
            <a:ext cx="272602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4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9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