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266" r:id="rId3"/>
    <p:sldId id="271" r:id="rId4"/>
    <p:sldId id="272" r:id="rId5"/>
    <p:sldId id="273" r:id="rId6"/>
    <p:sldId id="275" r:id="rId7"/>
    <p:sldId id="278" r:id="rId8"/>
    <p:sldId id="277" r:id="rId9"/>
    <p:sldId id="276" r:id="rId10"/>
    <p:sldId id="274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9" r:id="rId21"/>
    <p:sldId id="290" r:id="rId22"/>
    <p:sldId id="291" r:id="rId23"/>
    <p:sldId id="288" r:id="rId24"/>
    <p:sldId id="292" r:id="rId25"/>
    <p:sldId id="293" r:id="rId26"/>
    <p:sldId id="294" r:id="rId27"/>
    <p:sldId id="296" r:id="rId28"/>
    <p:sldId id="302" r:id="rId29"/>
    <p:sldId id="297" r:id="rId30"/>
    <p:sldId id="295" r:id="rId31"/>
    <p:sldId id="298" r:id="rId32"/>
    <p:sldId id="299" r:id="rId33"/>
    <p:sldId id="300" r:id="rId34"/>
    <p:sldId id="301" r:id="rId35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6437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6B7C0016-2B63-4D8C-8738-A6126F26B82B}" type="datetime1">
              <a:rPr lang="cs-CZ" smtClean="0"/>
              <a:t>08.04.2021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7A79BC77-8DE0-4C1A-B3A3-80C05C1E71ED}" type="datetime1">
              <a:rPr lang="cs-CZ" smtClean="0"/>
              <a:pPr/>
              <a:t>08.04.2021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 dirty="0"/>
              <a:t>Kliknutím lze upravit styl předlohy.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8DC57A8-AE18-4654-B6AF-04B3577165BE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073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cs-CZ" smtClean="0"/>
              <a:pPr algn="r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464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cs-CZ" noProof="0" dirty="0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grpSp>
        <p:nvGrpSpPr>
          <p:cNvPr id="84" name="Skupin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7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3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4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5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97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grpSp>
        <p:nvGrpSpPr>
          <p:cNvPr id="98" name="Skupin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0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6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7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0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111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grpSp>
        <p:nvGrpSpPr>
          <p:cNvPr id="112" name="Skupin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4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5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6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7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8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9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0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1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2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3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4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125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26" name="Zástupný symbol pro text 3"/>
          <p:cNvSpPr>
            <a:spLocks noGrp="1"/>
          </p:cNvSpPr>
          <p:nvPr>
            <p:ph type="body" sz="half" idx="21" hasCustomPrompt="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0793E5E-F11B-414A-8A21-41023EACC0A1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AA9C1E7-6E57-4B35-BCA5-77B45B027476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grpSp>
        <p:nvGrpSpPr>
          <p:cNvPr id="8" name="Skupin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Volný tvar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" name="Volný tvar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Volný tvar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21" name="Volný tvar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sp>
          <p:nvSpPr>
            <p:cNvPr id="12" name="Volný tvar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95AC103-7A14-43FD-BB30-8B2F64E5B71D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B292DB-DEC2-4819-8C16-6B707EA1E796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743D1C4-D775-423B-A080-3903D1659834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EF0B0A-F679-419F-ADC4-31D06CAF511B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E1BCDBF-D2C5-4505-A4D1-53F47C0E3809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85A5FC-6474-443B-A65C-AC3C0E3B63DA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6206F1-DA20-4984-A02D-A2D3A49F6AE9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D19C6F-B567-4565-8922-CAF3DFDFE2EE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grpSp>
        <p:nvGrpSpPr>
          <p:cNvPr id="9" name="Skupin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6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39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7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0" name="Zástupný symbol pro text 3"/>
          <p:cNvSpPr>
            <a:spLocks noGrp="1"/>
          </p:cNvSpPr>
          <p:nvPr>
            <p:ph type="body" sz="half" idx="19" hasCustomPrompt="1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3DBF12-736B-443A-B0B9-305C49E7B12B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 s titul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grpSp>
        <p:nvGrpSpPr>
          <p:cNvPr id="52" name="Skupin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9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0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1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2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79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81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grpSp>
        <p:nvGrpSpPr>
          <p:cNvPr id="84" name="Skupin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7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3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4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5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78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82" name="Zástupný symbol pro text 3"/>
          <p:cNvSpPr>
            <a:spLocks noGrp="1"/>
          </p:cNvSpPr>
          <p:nvPr>
            <p:ph type="body" sz="half" idx="21" hasCustomPrompt="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grpSp>
        <p:nvGrpSpPr>
          <p:cNvPr id="97" name="Skupin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9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0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6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7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80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83" name="Zástupný symbol pro text 3"/>
          <p:cNvSpPr>
            <a:spLocks noGrp="1"/>
          </p:cNvSpPr>
          <p:nvPr>
            <p:ph type="body" sz="half" idx="22" hasCustomPrompt="1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772406A-9C03-48C6-BFD5-6C00878C2ECE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4EAD302A-D42A-4556-ABBC-DF2B88F5ACFC}" type="datetime1">
              <a:rPr lang="cs-CZ" noProof="0" smtClean="0"/>
              <a:pPr/>
              <a:t>08.04.2021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jpg"/><Relationship Id="rId7" Type="http://schemas.openxmlformats.org/officeDocument/2006/relationships/image" Target="../media/image80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G"/><Relationship Id="rId7" Type="http://schemas.openxmlformats.org/officeDocument/2006/relationships/image" Target="../media/image87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Relationship Id="rId9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100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g"/><Relationship Id="rId4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rgbClr val="7030A0"/>
                </a:solidFill>
              </a:rPr>
              <a:t>Distanční výuka 2021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rgbClr val="7030A0"/>
                </a:solidFill>
              </a:rPr>
              <a:t>Fialová třída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BE7A1B8B-8652-4AEB-B91C-877852EE7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2476500" cy="3302000"/>
          </a:xfrm>
          <a:prstGeom prst="rect">
            <a:avLst/>
          </a:prstGeom>
        </p:spPr>
      </p:pic>
      <p:pic>
        <p:nvPicPr>
          <p:cNvPr id="7" name="Obrázek 6" descr="Obsah obrázku osoba, interiér, chlapec, dítě&#10;&#10;Popis byl vytvořen automaticky">
            <a:extLst>
              <a:ext uri="{FF2B5EF4-FFF2-40B4-BE49-F238E27FC236}">
                <a16:creationId xmlns:a16="http://schemas.microsoft.com/office/drawing/2014/main" id="{901D6F95-07B7-4EEC-BA40-20141B3630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71" y="-1"/>
            <a:ext cx="2615629" cy="3302000"/>
          </a:xfrm>
          <a:prstGeom prst="rect">
            <a:avLst/>
          </a:prstGeom>
        </p:spPr>
      </p:pic>
      <p:pic>
        <p:nvPicPr>
          <p:cNvPr id="9" name="Obrázek 8" descr="Obsah obrázku text, interiér, pracovní&#10;&#10;Popis byl vytvořen automaticky">
            <a:extLst>
              <a:ext uri="{FF2B5EF4-FFF2-40B4-BE49-F238E27FC236}">
                <a16:creationId xmlns:a16="http://schemas.microsoft.com/office/drawing/2014/main" id="{FDAA6B79-5C91-4EE8-B8BE-01B453B2A7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532" y="3006117"/>
            <a:ext cx="2615629" cy="3514680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3616FE47-1360-4262-83F7-A7B1DF529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8838" y="706615"/>
            <a:ext cx="3889729" cy="2476498"/>
          </a:xfrm>
          <a:prstGeom prst="rect">
            <a:avLst/>
          </a:prstGeom>
        </p:spPr>
      </p:pic>
      <p:pic>
        <p:nvPicPr>
          <p:cNvPr id="15" name="Obrázek 14" descr="Obsah obrázku text, osoba&#10;&#10;Popis byl vytvořen automaticky">
            <a:extLst>
              <a:ext uri="{FF2B5EF4-FFF2-40B4-BE49-F238E27FC236}">
                <a16:creationId xmlns:a16="http://schemas.microsoft.com/office/drawing/2014/main" id="{8E26665C-EB26-43CE-969D-7C2A3882D7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38" y="-19049"/>
            <a:ext cx="2717293" cy="3632744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22C277C-FAE3-46AF-96D4-298D6EBAD8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11" y="3006117"/>
            <a:ext cx="2476501" cy="3310830"/>
          </a:xfrm>
          <a:prstGeom prst="rect">
            <a:avLst/>
          </a:prstGeom>
        </p:spPr>
      </p:pic>
      <p:pic>
        <p:nvPicPr>
          <p:cNvPr id="13" name="Obrázek 12" descr="Obsah obrázku text, interiér, kočka&#10;&#10;Popis byl vytvořen automaticky">
            <a:extLst>
              <a:ext uri="{FF2B5EF4-FFF2-40B4-BE49-F238E27FC236}">
                <a16:creationId xmlns:a16="http://schemas.microsoft.com/office/drawing/2014/main" id="{136B8E94-9561-4C9F-8BC3-C805765D3B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88" y="3006117"/>
            <a:ext cx="2717292" cy="363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ď, osoba, interiér&#10;&#10;Popis byl vytvořen automaticky">
            <a:extLst>
              <a:ext uri="{FF2B5EF4-FFF2-40B4-BE49-F238E27FC236}">
                <a16:creationId xmlns:a16="http://schemas.microsoft.com/office/drawing/2014/main" id="{72117D4F-25AD-490F-90F0-1E2AAC779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67" y="0"/>
            <a:ext cx="2463625" cy="3293616"/>
          </a:xfrm>
          <a:prstGeom prst="rect">
            <a:avLst/>
          </a:prstGeom>
        </p:spPr>
      </p:pic>
      <p:pic>
        <p:nvPicPr>
          <p:cNvPr id="5" name="Obrázek 4" descr="Obsah obrázku interiér, okno, osoba, stůl&#10;&#10;Popis byl vytvořen automaticky">
            <a:extLst>
              <a:ext uri="{FF2B5EF4-FFF2-40B4-BE49-F238E27FC236}">
                <a16:creationId xmlns:a16="http://schemas.microsoft.com/office/drawing/2014/main" id="{86C8986C-900A-4D1A-BCEC-48C394955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8" y="3293616"/>
            <a:ext cx="2564892" cy="3429000"/>
          </a:xfrm>
          <a:prstGeom prst="rect">
            <a:avLst/>
          </a:prstGeom>
        </p:spPr>
      </p:pic>
      <p:pic>
        <p:nvPicPr>
          <p:cNvPr id="9" name="Obrázek 8" descr="Obsah obrázku text, interiér, osoba, stůl&#10;&#10;Popis byl vytvořen automaticky">
            <a:extLst>
              <a:ext uri="{FF2B5EF4-FFF2-40B4-BE49-F238E27FC236}">
                <a16:creationId xmlns:a16="http://schemas.microsoft.com/office/drawing/2014/main" id="{73EECC23-B082-4C8B-8FEE-86D70A15A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90" y="2825115"/>
            <a:ext cx="2463625" cy="4032885"/>
          </a:xfrm>
          <a:prstGeom prst="rect">
            <a:avLst/>
          </a:prstGeom>
        </p:spPr>
      </p:pic>
      <p:pic>
        <p:nvPicPr>
          <p:cNvPr id="7" name="Obrázek 6" descr="Obsah obrázku osoba, interiér, chlapec, mladý&#10;&#10;Popis byl vytvořen automaticky">
            <a:extLst>
              <a:ext uri="{FF2B5EF4-FFF2-40B4-BE49-F238E27FC236}">
                <a16:creationId xmlns:a16="http://schemas.microsoft.com/office/drawing/2014/main" id="{B7BA5794-D516-47BF-91ED-68BBA5A00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649" y="337351"/>
            <a:ext cx="2287143" cy="3429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CF9FF6-8926-411B-B3DF-1069D485B8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0846" y="596990"/>
            <a:ext cx="3657601" cy="2463625"/>
          </a:xfrm>
          <a:prstGeom prst="rect">
            <a:avLst/>
          </a:prstGeom>
        </p:spPr>
      </p:pic>
      <p:pic>
        <p:nvPicPr>
          <p:cNvPr id="13" name="Obrázek 12" descr="Obsah obrázku interiér, sedadlo&#10;&#10;Popis byl vytvořen automaticky">
            <a:extLst>
              <a:ext uri="{FF2B5EF4-FFF2-40B4-BE49-F238E27FC236}">
                <a16:creationId xmlns:a16="http://schemas.microsoft.com/office/drawing/2014/main" id="{329F10C2-DECA-4141-A1ED-1693C20C34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6237" y="651365"/>
            <a:ext cx="3766352" cy="2463626"/>
          </a:xfrm>
          <a:prstGeom prst="rect">
            <a:avLst/>
          </a:prstGeom>
        </p:spPr>
      </p:pic>
      <p:pic>
        <p:nvPicPr>
          <p:cNvPr id="15" name="Obrázek 14" descr="Obsah obrázku text, patro, interiér, stůl&#10;&#10;Popis byl vytvořen automaticky">
            <a:extLst>
              <a:ext uri="{FF2B5EF4-FFF2-40B4-BE49-F238E27FC236}">
                <a16:creationId xmlns:a16="http://schemas.microsoft.com/office/drawing/2014/main" id="{D5839F05-8AB2-4BA2-BC6F-A10C28AE61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18" y="3091646"/>
            <a:ext cx="2595239" cy="3766352"/>
          </a:xfrm>
          <a:prstGeom prst="rect">
            <a:avLst/>
          </a:prstGeom>
        </p:spPr>
      </p:pic>
      <p:pic>
        <p:nvPicPr>
          <p:cNvPr id="17" name="Obrázek 16" descr="Obsah obrázku patro, interiér&#10;&#10;Popis byl vytvořen automaticky">
            <a:extLst>
              <a:ext uri="{FF2B5EF4-FFF2-40B4-BE49-F238E27FC236}">
                <a16:creationId xmlns:a16="http://schemas.microsoft.com/office/drawing/2014/main" id="{C2B8758A-2AC8-477B-BC34-2D45B84774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16" y="3091647"/>
            <a:ext cx="2118572" cy="376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4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zeď, osoba&#10;&#10;Popis byl vytvořen automaticky">
            <a:extLst>
              <a:ext uri="{FF2B5EF4-FFF2-40B4-BE49-F238E27FC236}">
                <a16:creationId xmlns:a16="http://schemas.microsoft.com/office/drawing/2014/main" id="{180DC291-E39C-4447-BBA9-D00FF89354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9958" y="865175"/>
            <a:ext cx="3955084" cy="2224735"/>
          </a:xfrm>
          <a:prstGeom prst="rect">
            <a:avLst/>
          </a:prstGeom>
        </p:spPr>
      </p:pic>
      <p:pic>
        <p:nvPicPr>
          <p:cNvPr id="5" name="Obrázek 4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6E632280-588E-470A-93FF-2294A7292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3582" cy="4578084"/>
          </a:xfrm>
          <a:prstGeom prst="rect">
            <a:avLst/>
          </a:prstGeom>
        </p:spPr>
      </p:pic>
      <p:pic>
        <p:nvPicPr>
          <p:cNvPr id="7" name="Obrázek 6" descr="Obsah obrázku text, osoba, dítě, malé&#10;&#10;Popis byl vytvořen automaticky">
            <a:extLst>
              <a:ext uri="{FF2B5EF4-FFF2-40B4-BE49-F238E27FC236}">
                <a16:creationId xmlns:a16="http://schemas.microsoft.com/office/drawing/2014/main" id="{19CAE501-B034-465A-9AC2-7BDF6B216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" y="3429000"/>
            <a:ext cx="5038681" cy="3360800"/>
          </a:xfrm>
          <a:prstGeom prst="rect">
            <a:avLst/>
          </a:prstGeom>
        </p:spPr>
      </p:pic>
      <p:pic>
        <p:nvPicPr>
          <p:cNvPr id="9" name="Obrázek 8" descr="Obsah obrázku text, osoba, interiér, mladý&#10;&#10;Popis byl vytvořen automaticky">
            <a:extLst>
              <a:ext uri="{FF2B5EF4-FFF2-40B4-BE49-F238E27FC236}">
                <a16:creationId xmlns:a16="http://schemas.microsoft.com/office/drawing/2014/main" id="{7A1F7FD3-C8B3-4729-9F4E-87E47995D6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8" y="-58180"/>
            <a:ext cx="3053582" cy="4071443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E89039C4-9991-496C-B1A2-E7DFF573C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50" y="-58180"/>
            <a:ext cx="3127144" cy="4180674"/>
          </a:xfrm>
          <a:prstGeom prst="rect">
            <a:avLst/>
          </a:prstGeom>
        </p:spPr>
      </p:pic>
      <p:pic>
        <p:nvPicPr>
          <p:cNvPr id="13" name="Obrázek 12" descr="Obsah obrázku text, zeď, interiér, osoba&#10;&#10;Popis byl vytvořen automaticky">
            <a:extLst>
              <a:ext uri="{FF2B5EF4-FFF2-40B4-BE49-F238E27FC236}">
                <a16:creationId xmlns:a16="http://schemas.microsoft.com/office/drawing/2014/main" id="{CDBF96DA-C488-470C-9E3D-88020249F3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48" y="3322986"/>
            <a:ext cx="2651260" cy="3535014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21C064E8-CFC8-4B9D-BD71-EACC6A9545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81" y="3429000"/>
            <a:ext cx="256489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malé, talíř&#10;&#10;Popis byl vytvořen automaticky">
            <a:extLst>
              <a:ext uri="{FF2B5EF4-FFF2-40B4-BE49-F238E27FC236}">
                <a16:creationId xmlns:a16="http://schemas.microsoft.com/office/drawing/2014/main" id="{9265C350-1337-460C-90BC-0FB7A2D8E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3" y="0"/>
            <a:ext cx="2698997" cy="3598663"/>
          </a:xfrm>
          <a:prstGeom prst="rect">
            <a:avLst/>
          </a:prstGeom>
        </p:spPr>
      </p:pic>
      <p:pic>
        <p:nvPicPr>
          <p:cNvPr id="5" name="Obrázek 4" descr="Obsah obrázku interiér, osoba, okno&#10;&#10;Popis byl vytvořen automaticky">
            <a:extLst>
              <a:ext uri="{FF2B5EF4-FFF2-40B4-BE49-F238E27FC236}">
                <a16:creationId xmlns:a16="http://schemas.microsoft.com/office/drawing/2014/main" id="{4D620867-1A10-4628-A370-6F868982C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5" y="3429000"/>
            <a:ext cx="5016868" cy="3346251"/>
          </a:xfrm>
          <a:prstGeom prst="rect">
            <a:avLst/>
          </a:prstGeom>
        </p:spPr>
      </p:pic>
      <p:pic>
        <p:nvPicPr>
          <p:cNvPr id="7" name="Obrázek 6" descr="Obsah obrázku interiér, osoba&#10;&#10;Popis byl vytvořen automaticky">
            <a:extLst>
              <a:ext uri="{FF2B5EF4-FFF2-40B4-BE49-F238E27FC236}">
                <a16:creationId xmlns:a16="http://schemas.microsoft.com/office/drawing/2014/main" id="{D1A55FE1-28AE-410C-A1EF-C7294CB1C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19" y="0"/>
            <a:ext cx="3133481" cy="4697873"/>
          </a:xfrm>
          <a:prstGeom prst="rect">
            <a:avLst/>
          </a:prstGeom>
        </p:spPr>
      </p:pic>
      <p:pic>
        <p:nvPicPr>
          <p:cNvPr id="11" name="Obrázek 10" descr="Obsah obrázku interiér, osoba&#10;&#10;Popis byl vytvořen automaticky">
            <a:extLst>
              <a:ext uri="{FF2B5EF4-FFF2-40B4-BE49-F238E27FC236}">
                <a16:creationId xmlns:a16="http://schemas.microsoft.com/office/drawing/2014/main" id="{473F61D8-E02D-4D0D-BB4A-4E41E2C57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2566" y="1133660"/>
            <a:ext cx="5202317" cy="2934997"/>
          </a:xfrm>
          <a:prstGeom prst="rect">
            <a:avLst/>
          </a:prstGeom>
        </p:spPr>
      </p:pic>
      <p:pic>
        <p:nvPicPr>
          <p:cNvPr id="9" name="Obrázek 8" descr="Obsah obrázku osoba, patro, dítě, interiér&#10;&#10;Popis byl vytvořen automaticky">
            <a:extLst>
              <a:ext uri="{FF2B5EF4-FFF2-40B4-BE49-F238E27FC236}">
                <a16:creationId xmlns:a16="http://schemas.microsoft.com/office/drawing/2014/main" id="{E6A27EE0-6DDE-4DCA-8DEB-72F2A8B6C2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7" y="3228972"/>
            <a:ext cx="2652617" cy="35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postel, osoba, interiér&#10;&#10;Popis byl vytvořen automaticky">
            <a:extLst>
              <a:ext uri="{FF2B5EF4-FFF2-40B4-BE49-F238E27FC236}">
                <a16:creationId xmlns:a16="http://schemas.microsoft.com/office/drawing/2014/main" id="{87AE24E6-8A73-4363-A3AE-2EE76F6E0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46" y="0"/>
            <a:ext cx="4651899" cy="609895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DF41A83-80A3-438F-AF5E-A279386C7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3461" y="1403461"/>
            <a:ext cx="6676008" cy="3869086"/>
          </a:xfrm>
          <a:prstGeom prst="rect">
            <a:avLst/>
          </a:prstGeom>
        </p:spPr>
      </p:pic>
      <p:pic>
        <p:nvPicPr>
          <p:cNvPr id="5" name="Obrázek 4" descr="Obsah obrázku strom, exteriér, tráva, rostlina&#10;&#10;Popis byl vytvořen automaticky">
            <a:extLst>
              <a:ext uri="{FF2B5EF4-FFF2-40B4-BE49-F238E27FC236}">
                <a16:creationId xmlns:a16="http://schemas.microsoft.com/office/drawing/2014/main" id="{E479BBBA-54A6-4F55-8CC0-843B268716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73" y="0"/>
            <a:ext cx="4271127" cy="66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6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stůl, vsedě&#10;&#10;Popis byl vytvořen automaticky">
            <a:extLst>
              <a:ext uri="{FF2B5EF4-FFF2-40B4-BE49-F238E27FC236}">
                <a16:creationId xmlns:a16="http://schemas.microsoft.com/office/drawing/2014/main" id="{3CDA6B02-E04E-4AC7-8F30-DF865AC4E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62250" cy="3683000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B2B9CB4-AABB-4417-A947-30EFF81AB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2762250" cy="3692848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31D5F91E-E7F9-4F9F-A95C-7795A74977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3429000"/>
            <a:ext cx="2321962" cy="3104227"/>
          </a:xfrm>
          <a:prstGeom prst="rect">
            <a:avLst/>
          </a:prstGeom>
        </p:spPr>
      </p:pic>
      <p:pic>
        <p:nvPicPr>
          <p:cNvPr id="11" name="Obrázek 10" descr="Obsah obrázku patro, interiér, malé, osoba&#10;&#10;Popis byl vytvořen automaticky">
            <a:extLst>
              <a:ext uri="{FF2B5EF4-FFF2-40B4-BE49-F238E27FC236}">
                <a16:creationId xmlns:a16="http://schemas.microsoft.com/office/drawing/2014/main" id="{445FCC72-F258-4181-BA6F-FE58A3389C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1" y="1"/>
            <a:ext cx="2769636" cy="3692848"/>
          </a:xfrm>
          <a:prstGeom prst="rect">
            <a:avLst/>
          </a:prstGeom>
        </p:spPr>
      </p:pic>
      <p:pic>
        <p:nvPicPr>
          <p:cNvPr id="17" name="Obrázek 16" descr="Obsah obrázku text, interiér, ložnice&#10;&#10;Popis byl vytvořen automaticky">
            <a:extLst>
              <a:ext uri="{FF2B5EF4-FFF2-40B4-BE49-F238E27FC236}">
                <a16:creationId xmlns:a16="http://schemas.microsoft.com/office/drawing/2014/main" id="{0C9A8612-0353-40EC-A5C5-6798B0E923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46" y="3429000"/>
            <a:ext cx="2328170" cy="3104227"/>
          </a:xfrm>
          <a:prstGeom prst="rect">
            <a:avLst/>
          </a:prstGeom>
        </p:spPr>
      </p:pic>
      <p:pic>
        <p:nvPicPr>
          <p:cNvPr id="19" name="Obrázek 18" descr="Obsah obrázku text, osoba, zeď, interiér&#10;&#10;Popis byl vytvořen automaticky">
            <a:extLst>
              <a:ext uri="{FF2B5EF4-FFF2-40B4-BE49-F238E27FC236}">
                <a16:creationId xmlns:a16="http://schemas.microsoft.com/office/drawing/2014/main" id="{4A17AE0B-416F-460B-A701-D1750697DB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429000"/>
            <a:ext cx="2390775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osoba, patro&#10;&#10;Popis byl vytvořen automaticky">
            <a:extLst>
              <a:ext uri="{FF2B5EF4-FFF2-40B4-BE49-F238E27FC236}">
                <a16:creationId xmlns:a16="http://schemas.microsoft.com/office/drawing/2014/main" id="{66A915AF-FDC5-493F-889E-AE2D0B54C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" y="0"/>
            <a:ext cx="2591943" cy="3885972"/>
          </a:xfrm>
          <a:prstGeom prst="rect">
            <a:avLst/>
          </a:prstGeom>
        </p:spPr>
      </p:pic>
      <p:pic>
        <p:nvPicPr>
          <p:cNvPr id="11" name="Obrázek 10" descr="Obsah obrázku text, interiér&#10;&#10;Popis byl vytvořen automaticky">
            <a:extLst>
              <a:ext uri="{FF2B5EF4-FFF2-40B4-BE49-F238E27FC236}">
                <a16:creationId xmlns:a16="http://schemas.microsoft.com/office/drawing/2014/main" id="{F8E26C5D-FA43-4C9F-8289-0E327FF6D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19" y="0"/>
            <a:ext cx="2906707" cy="3885972"/>
          </a:xfrm>
          <a:prstGeom prst="rect">
            <a:avLst/>
          </a:prstGeom>
        </p:spPr>
      </p:pic>
      <p:pic>
        <p:nvPicPr>
          <p:cNvPr id="9" name="Obrázek 8" descr="Obsah obrázku text, interiér, osoba, batole&#10;&#10;Popis byl vytvořen automaticky">
            <a:extLst>
              <a:ext uri="{FF2B5EF4-FFF2-40B4-BE49-F238E27FC236}">
                <a16:creationId xmlns:a16="http://schemas.microsoft.com/office/drawing/2014/main" id="{EB6EB7A8-8670-45DD-867E-A715DCED0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6" y="3329037"/>
            <a:ext cx="2353818" cy="3528963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35E09F0B-D3C6-42D2-8873-786B25431F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2595563" cy="4614334"/>
          </a:xfrm>
          <a:prstGeom prst="rect">
            <a:avLst/>
          </a:prstGeom>
        </p:spPr>
      </p:pic>
      <p:pic>
        <p:nvPicPr>
          <p:cNvPr id="15" name="Obrázek 14" descr="Obsah obrázku text, malé, pracovní stůl&#10;&#10;Popis byl vytvořen automaticky">
            <a:extLst>
              <a:ext uri="{FF2B5EF4-FFF2-40B4-BE49-F238E27FC236}">
                <a16:creationId xmlns:a16="http://schemas.microsoft.com/office/drawing/2014/main" id="{700B23AB-619C-413B-AAFB-F97A64D6F9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81" y="-9525"/>
            <a:ext cx="2595563" cy="4614334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F973F5C7-EC90-4CDF-89E5-7B513097FA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42" y="3429000"/>
            <a:ext cx="1857243" cy="3301765"/>
          </a:xfrm>
          <a:prstGeom prst="rect">
            <a:avLst/>
          </a:prstGeom>
        </p:spPr>
      </p:pic>
      <p:pic>
        <p:nvPicPr>
          <p:cNvPr id="19" name="Obrázek 18" descr="Obsah obrázku interiér, stůl, osoba, vsedě&#10;&#10;Popis byl vytvořen automaticky">
            <a:extLst>
              <a:ext uri="{FF2B5EF4-FFF2-40B4-BE49-F238E27FC236}">
                <a16:creationId xmlns:a16="http://schemas.microsoft.com/office/drawing/2014/main" id="{89FDCAAC-8CC0-4927-B272-91D390EC0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30" y="3885972"/>
            <a:ext cx="3862838" cy="25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6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&#10;&#10;Popis byl vytvořen automaticky">
            <a:extLst>
              <a:ext uri="{FF2B5EF4-FFF2-40B4-BE49-F238E27FC236}">
                <a16:creationId xmlns:a16="http://schemas.microsoft.com/office/drawing/2014/main" id="{E00F83FD-B17D-4E80-B046-F643244B2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" y="0"/>
            <a:ext cx="2661980" cy="3990975"/>
          </a:xfrm>
          <a:prstGeom prst="rect">
            <a:avLst/>
          </a:prstGeom>
        </p:spPr>
      </p:pic>
      <p:pic>
        <p:nvPicPr>
          <p:cNvPr id="7" name="Obrázek 6" descr="Obsah obrázku text, interiér, osoba, malé&#10;&#10;Popis byl vytvořen automaticky">
            <a:extLst>
              <a:ext uri="{FF2B5EF4-FFF2-40B4-BE49-F238E27FC236}">
                <a16:creationId xmlns:a16="http://schemas.microsoft.com/office/drawing/2014/main" id="{B0873327-3AC3-40BB-9111-D9283E3160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12" y="0"/>
            <a:ext cx="2763631" cy="4143375"/>
          </a:xfrm>
          <a:prstGeom prst="rect">
            <a:avLst/>
          </a:prstGeom>
        </p:spPr>
      </p:pic>
      <p:pic>
        <p:nvPicPr>
          <p:cNvPr id="5" name="Obrázek 4" descr="Obsah obrázku text, interiér, osoba, vsedě&#10;&#10;Popis byl vytvořen automaticky">
            <a:extLst>
              <a:ext uri="{FF2B5EF4-FFF2-40B4-BE49-F238E27FC236}">
                <a16:creationId xmlns:a16="http://schemas.microsoft.com/office/drawing/2014/main" id="{6917E961-E4D2-4D9E-B3FB-3AC2C4CA8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3624263"/>
            <a:ext cx="4448333" cy="296703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3FB594DB-A938-4518-BA6C-60B02E042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68" y="7612"/>
            <a:ext cx="3093551" cy="4135763"/>
          </a:xfrm>
          <a:prstGeom prst="rect">
            <a:avLst/>
          </a:prstGeom>
        </p:spPr>
      </p:pic>
      <p:pic>
        <p:nvPicPr>
          <p:cNvPr id="11" name="Obrázek 10" descr="Obsah obrázku osoba&#10;&#10;Popis byl vytvořen automaticky">
            <a:extLst>
              <a:ext uri="{FF2B5EF4-FFF2-40B4-BE49-F238E27FC236}">
                <a16:creationId xmlns:a16="http://schemas.microsoft.com/office/drawing/2014/main" id="{B5D4676F-1E50-404A-864A-FD008D8F4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675" y="7611"/>
            <a:ext cx="2826470" cy="3778703"/>
          </a:xfrm>
          <a:prstGeom prst="rect">
            <a:avLst/>
          </a:prstGeom>
        </p:spPr>
      </p:pic>
      <p:pic>
        <p:nvPicPr>
          <p:cNvPr id="13" name="Obrázek 12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7AD30A4D-E0AF-4DD3-BE7F-5BE58A48B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12" y="3786315"/>
            <a:ext cx="2167037" cy="2897108"/>
          </a:xfrm>
          <a:prstGeom prst="rect">
            <a:avLst/>
          </a:prstGeom>
        </p:spPr>
      </p:pic>
      <p:pic>
        <p:nvPicPr>
          <p:cNvPr id="15" name="Obrázek 14" descr="Obsah obrázku text, okno, osoba, interiér&#10;&#10;Popis byl vytvořen automaticky">
            <a:extLst>
              <a:ext uri="{FF2B5EF4-FFF2-40B4-BE49-F238E27FC236}">
                <a16:creationId xmlns:a16="http://schemas.microsoft.com/office/drawing/2014/main" id="{7A2C2209-DF60-44CF-A61E-3CEE555F8C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49" y="3801356"/>
            <a:ext cx="2144535" cy="286702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63A001B-69C8-4FF2-BF6E-AF1CE81129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65" y="3816398"/>
            <a:ext cx="214453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5D31349-25B3-42D4-83BB-15FF5B015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3483978" cy="4657725"/>
          </a:xfrm>
          <a:prstGeom prst="rect">
            <a:avLst/>
          </a:prstGeom>
        </p:spPr>
      </p:pic>
      <p:pic>
        <p:nvPicPr>
          <p:cNvPr id="5" name="Obrázek 4" descr="Obsah obrázku text, interiér, zeď&#10;&#10;Popis byl vytvořen automaticky">
            <a:extLst>
              <a:ext uri="{FF2B5EF4-FFF2-40B4-BE49-F238E27FC236}">
                <a16:creationId xmlns:a16="http://schemas.microsoft.com/office/drawing/2014/main" id="{1E35F80C-7972-4EE3-A2C7-6414618AC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692" y="76200"/>
            <a:ext cx="4201097" cy="5601463"/>
          </a:xfrm>
          <a:prstGeom prst="rect">
            <a:avLst/>
          </a:prstGeom>
        </p:spPr>
      </p:pic>
      <p:pic>
        <p:nvPicPr>
          <p:cNvPr id="7" name="Obrázek 6" descr="Obsah obrázku interiér, malé&#10;&#10;Popis byl vytvořen automaticky">
            <a:extLst>
              <a:ext uri="{FF2B5EF4-FFF2-40B4-BE49-F238E27FC236}">
                <a16:creationId xmlns:a16="http://schemas.microsoft.com/office/drawing/2014/main" id="{62335CD8-8A43-4915-B693-7087438CD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200"/>
            <a:ext cx="2571750" cy="3429000"/>
          </a:xfrm>
          <a:prstGeom prst="rect">
            <a:avLst/>
          </a:prstGeom>
        </p:spPr>
      </p:pic>
      <p:pic>
        <p:nvPicPr>
          <p:cNvPr id="9" name="Obrázek 8" descr="Obsah obrázku text, stůl, interiér, chlapec&#10;&#10;Popis byl vytvořen automaticky">
            <a:extLst>
              <a:ext uri="{FF2B5EF4-FFF2-40B4-BE49-F238E27FC236}">
                <a16:creationId xmlns:a16="http://schemas.microsoft.com/office/drawing/2014/main" id="{D2B685C8-FBB3-43FF-818E-10F43F2D3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5200"/>
            <a:ext cx="2571750" cy="3429000"/>
          </a:xfrm>
          <a:prstGeom prst="rect">
            <a:avLst/>
          </a:prstGeom>
        </p:spPr>
      </p:pic>
      <p:pic>
        <p:nvPicPr>
          <p:cNvPr id="11" name="Obrázek 10" descr="Obsah obrázku text, interiér, stůl, osoba&#10;&#10;Popis byl vytvořen automaticky">
            <a:extLst>
              <a:ext uri="{FF2B5EF4-FFF2-40B4-BE49-F238E27FC236}">
                <a16:creationId xmlns:a16="http://schemas.microsoft.com/office/drawing/2014/main" id="{84E3CFE5-5F0B-415D-A177-612C1A6F8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598" y="76200"/>
            <a:ext cx="3400997" cy="509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pracovní stůl&#10;&#10;Popis byl vytvořen automaticky">
            <a:extLst>
              <a:ext uri="{FF2B5EF4-FFF2-40B4-BE49-F238E27FC236}">
                <a16:creationId xmlns:a16="http://schemas.microsoft.com/office/drawing/2014/main" id="{526D0C68-DFFB-4B4B-B44C-25DFAA57E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32" y="0"/>
            <a:ext cx="2791968" cy="4185859"/>
          </a:xfrm>
          <a:prstGeom prst="rect">
            <a:avLst/>
          </a:prstGeom>
        </p:spPr>
      </p:pic>
      <p:pic>
        <p:nvPicPr>
          <p:cNvPr id="5" name="Obrázek 4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643F3B84-2F53-4560-BFA2-D24F5015F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904875"/>
            <a:ext cx="2791968" cy="4185859"/>
          </a:xfrm>
          <a:prstGeom prst="rect">
            <a:avLst/>
          </a:prstGeom>
        </p:spPr>
      </p:pic>
      <p:pic>
        <p:nvPicPr>
          <p:cNvPr id="15" name="Obrázek 14" descr="Obsah obrázku text, pracovní stůl&#10;&#10;Popis byl vytvořen automaticky">
            <a:extLst>
              <a:ext uri="{FF2B5EF4-FFF2-40B4-BE49-F238E27FC236}">
                <a16:creationId xmlns:a16="http://schemas.microsoft.com/office/drawing/2014/main" id="{FDDDDF6B-3EDB-4B1F-B121-043DA4DDA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023" y="1126861"/>
            <a:ext cx="2964977" cy="3963873"/>
          </a:xfrm>
          <a:prstGeom prst="rect">
            <a:avLst/>
          </a:prstGeom>
        </p:spPr>
      </p:pic>
      <p:pic>
        <p:nvPicPr>
          <p:cNvPr id="17" name="Obrázek 16" descr="Obsah obrázku text, interiér, osoba, dokument&#10;&#10;Popis byl vytvořen automaticky">
            <a:extLst>
              <a:ext uri="{FF2B5EF4-FFF2-40B4-BE49-F238E27FC236}">
                <a16:creationId xmlns:a16="http://schemas.microsoft.com/office/drawing/2014/main" id="{6AEAF183-79E7-4AC9-B504-0EBFA3053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131023" cy="4185859"/>
          </a:xfrm>
          <a:prstGeom prst="rect">
            <a:avLst/>
          </a:prstGeom>
        </p:spPr>
      </p:pic>
      <p:pic>
        <p:nvPicPr>
          <p:cNvPr id="21" name="Obrázek 20" descr="Obsah obrázku text, pracovní stůl&#10;&#10;Popis byl vytvořen automaticky">
            <a:extLst>
              <a:ext uri="{FF2B5EF4-FFF2-40B4-BE49-F238E27FC236}">
                <a16:creationId xmlns:a16="http://schemas.microsoft.com/office/drawing/2014/main" id="{8FD07AD4-566B-4460-B3A8-765B8E15B1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32" y="3108797"/>
            <a:ext cx="2373325" cy="3558209"/>
          </a:xfrm>
          <a:prstGeom prst="rect">
            <a:avLst/>
          </a:prstGeom>
        </p:spPr>
      </p:pic>
      <p:pic>
        <p:nvPicPr>
          <p:cNvPr id="23" name="Obrázek 22" descr="Obsah obrázku text, pracovní stůl&#10;&#10;Popis byl vytvořen automaticky">
            <a:extLst>
              <a:ext uri="{FF2B5EF4-FFF2-40B4-BE49-F238E27FC236}">
                <a16:creationId xmlns:a16="http://schemas.microsoft.com/office/drawing/2014/main" id="{F65E18EB-05C8-4F1F-806E-DC2584E67F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79" y="3429000"/>
            <a:ext cx="2468244" cy="329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7194F8A8-AEC4-4FE7-B8C3-EC3B2DACD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3535" y="945594"/>
            <a:ext cx="5191548" cy="3893661"/>
          </a:xfrm>
          <a:prstGeom prst="rect">
            <a:avLst/>
          </a:prstGeom>
        </p:spPr>
      </p:pic>
      <p:pic>
        <p:nvPicPr>
          <p:cNvPr id="7" name="Obrázek 6" descr="Obsah obrázku text, stůl, interiér, osoba&#10;&#10;Popis byl vytvořen automaticky">
            <a:extLst>
              <a:ext uri="{FF2B5EF4-FFF2-40B4-BE49-F238E27FC236}">
                <a16:creationId xmlns:a16="http://schemas.microsoft.com/office/drawing/2014/main" id="{08006301-47CE-4451-BA60-E213E89F7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70" y="1196975"/>
            <a:ext cx="3893312" cy="5191549"/>
          </a:xfrm>
          <a:prstGeom prst="rect">
            <a:avLst/>
          </a:prstGeom>
        </p:spPr>
      </p:pic>
      <p:pic>
        <p:nvPicPr>
          <p:cNvPr id="9" name="Obrázek 8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629E8F34-3607-44D5-8875-6A459DC8FB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123825"/>
            <a:ext cx="41529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yžamo&#10;&#10;Popis byl vytvořen automaticky">
            <a:extLst>
              <a:ext uri="{FF2B5EF4-FFF2-40B4-BE49-F238E27FC236}">
                <a16:creationId xmlns:a16="http://schemas.microsoft.com/office/drawing/2014/main" id="{C99F9628-95EB-4EBE-B3FC-9E1841133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" y="0"/>
            <a:ext cx="3421546" cy="45620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C30D4A-AE4E-4C7E-A548-FFA1EE48F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412" y="2281030"/>
            <a:ext cx="3247379" cy="4341416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BB59CDE2-5C3B-43EE-A856-4FAFE5929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693" y="-119269"/>
            <a:ext cx="3421546" cy="4562061"/>
          </a:xfrm>
          <a:prstGeom prst="rect">
            <a:avLst/>
          </a:prstGeom>
        </p:spPr>
      </p:pic>
      <p:pic>
        <p:nvPicPr>
          <p:cNvPr id="9" name="Obrázek 8" descr="Obsah obrázku text, interiér&#10;&#10;Popis byl vytvořen automaticky">
            <a:extLst>
              <a:ext uri="{FF2B5EF4-FFF2-40B4-BE49-F238E27FC236}">
                <a16:creationId xmlns:a16="http://schemas.microsoft.com/office/drawing/2014/main" id="{1E9C7A80-B79E-44AE-B796-A77B2ECD19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69" y="1444159"/>
            <a:ext cx="2911370" cy="51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očítač, dokument&#10;&#10;Popis byl vytvořen automaticky">
            <a:extLst>
              <a:ext uri="{FF2B5EF4-FFF2-40B4-BE49-F238E27FC236}">
                <a16:creationId xmlns:a16="http://schemas.microsoft.com/office/drawing/2014/main" id="{DACA6D10-1B7B-42DF-A908-C4B17140D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29" y="157899"/>
            <a:ext cx="2564892" cy="3429000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181E6E08-01EE-4E8E-901D-ABB85F5F8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77" y="3271101"/>
            <a:ext cx="2564892" cy="3429000"/>
          </a:xfrm>
          <a:prstGeom prst="rect">
            <a:avLst/>
          </a:prstGeom>
        </p:spPr>
      </p:pic>
      <p:pic>
        <p:nvPicPr>
          <p:cNvPr id="7" name="Obrázek 6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C786301D-151C-4DB0-B36D-937D7ED55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56" y="157899"/>
            <a:ext cx="2446784" cy="3271101"/>
          </a:xfrm>
          <a:prstGeom prst="rect">
            <a:avLst/>
          </a:prstGeom>
        </p:spPr>
      </p:pic>
      <p:pic>
        <p:nvPicPr>
          <p:cNvPr id="9" name="Obrázek 8" descr="Obsah obrázku text, čtení&#10;&#10;Popis byl vytvořen automaticky">
            <a:extLst>
              <a:ext uri="{FF2B5EF4-FFF2-40B4-BE49-F238E27FC236}">
                <a16:creationId xmlns:a16="http://schemas.microsoft.com/office/drawing/2014/main" id="{4CD18E29-F8B5-4B7E-B592-DE12B032C9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92" y="3271101"/>
            <a:ext cx="2564892" cy="3429000"/>
          </a:xfrm>
          <a:prstGeom prst="rect">
            <a:avLst/>
          </a:prstGeom>
        </p:spPr>
      </p:pic>
      <p:pic>
        <p:nvPicPr>
          <p:cNvPr id="11" name="Obrázek 10" descr="Obsah obrázku text, interiér, vsedě, dítě&#10;&#10;Popis byl vytvořen automaticky">
            <a:extLst>
              <a:ext uri="{FF2B5EF4-FFF2-40B4-BE49-F238E27FC236}">
                <a16:creationId xmlns:a16="http://schemas.microsoft.com/office/drawing/2014/main" id="{D387479A-C68C-4C95-BC6F-03383A48C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09" y="2863638"/>
            <a:ext cx="5430291" cy="3622004"/>
          </a:xfrm>
          <a:prstGeom prst="rect">
            <a:avLst/>
          </a:prstGeom>
        </p:spPr>
      </p:pic>
      <p:pic>
        <p:nvPicPr>
          <p:cNvPr id="13" name="Obrázek 12" descr="Obsah obrázku text, interiér, osoba, kniha&#10;&#10;Popis byl vytvořen automaticky">
            <a:extLst>
              <a:ext uri="{FF2B5EF4-FFF2-40B4-BE49-F238E27FC236}">
                <a16:creationId xmlns:a16="http://schemas.microsoft.com/office/drawing/2014/main" id="{FE5AEB42-A16F-4D49-AE1D-F9CA6F2D4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40" y="0"/>
            <a:ext cx="2961497" cy="44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&#10;&#10;Popis byl vytvořen automaticky">
            <a:extLst>
              <a:ext uri="{FF2B5EF4-FFF2-40B4-BE49-F238E27FC236}">
                <a16:creationId xmlns:a16="http://schemas.microsoft.com/office/drawing/2014/main" id="{3D1CE01C-4215-44C8-BB32-8342273CD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4" y="0"/>
            <a:ext cx="5129784" cy="6858000"/>
          </a:xfrm>
          <a:prstGeom prst="rect">
            <a:avLst/>
          </a:prstGeom>
        </p:spPr>
      </p:pic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:a16="http://schemas.microsoft.com/office/drawing/2014/main" id="{A4EF5E5B-132F-4A8C-A184-F6999641F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76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interiér, dívka&#10;&#10;Popis byl vytvořen automaticky">
            <a:extLst>
              <a:ext uri="{FF2B5EF4-FFF2-40B4-BE49-F238E27FC236}">
                <a16:creationId xmlns:a16="http://schemas.microsoft.com/office/drawing/2014/main" id="{92E8D5E0-F520-4688-8517-06183EE03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1" y="89452"/>
            <a:ext cx="3593135" cy="5387009"/>
          </a:xfrm>
          <a:prstGeom prst="rect">
            <a:avLst/>
          </a:prstGeom>
        </p:spPr>
      </p:pic>
      <p:pic>
        <p:nvPicPr>
          <p:cNvPr id="5" name="Obrázek 4" descr="Obsah obrázku osoba, okno, jezení, interiér&#10;&#10;Popis byl vytvořen automaticky">
            <a:extLst>
              <a:ext uri="{FF2B5EF4-FFF2-40B4-BE49-F238E27FC236}">
                <a16:creationId xmlns:a16="http://schemas.microsoft.com/office/drawing/2014/main" id="{2782A28A-1528-4EA8-B10E-C1D8CEAC8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926" y="89452"/>
            <a:ext cx="3962573" cy="5297557"/>
          </a:xfrm>
          <a:prstGeom prst="rect">
            <a:avLst/>
          </a:prstGeom>
        </p:spPr>
      </p:pic>
      <p:pic>
        <p:nvPicPr>
          <p:cNvPr id="7" name="Obrázek 6" descr="Obsah obrázku interiér, osoba, zeď, dřevěné&#10;&#10;Popis byl vytvořen automaticky">
            <a:extLst>
              <a:ext uri="{FF2B5EF4-FFF2-40B4-BE49-F238E27FC236}">
                <a16:creationId xmlns:a16="http://schemas.microsoft.com/office/drawing/2014/main" id="{D7118E7A-3091-4395-967B-0F4771C3C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31" y="89452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&#10;&#10;Popis byl vytvořen automaticky">
            <a:extLst>
              <a:ext uri="{FF2B5EF4-FFF2-40B4-BE49-F238E27FC236}">
                <a16:creationId xmlns:a16="http://schemas.microsoft.com/office/drawing/2014/main" id="{25651D73-8DF4-4873-90B8-4E3E642B5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3117" y="693117"/>
            <a:ext cx="5544931" cy="4158698"/>
          </a:xfrm>
          <a:prstGeom prst="rect">
            <a:avLst/>
          </a:prstGeom>
        </p:spPr>
      </p:pic>
      <p:pic>
        <p:nvPicPr>
          <p:cNvPr id="5" name="Obrázek 4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FC91ACA8-81A5-4BC1-A5B2-CC62FDB8B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91" y="0"/>
            <a:ext cx="4147609" cy="5544932"/>
          </a:xfrm>
          <a:prstGeom prst="rect">
            <a:avLst/>
          </a:prstGeom>
        </p:spPr>
      </p:pic>
      <p:pic>
        <p:nvPicPr>
          <p:cNvPr id="7" name="Obrázek 6" descr="Obsah obrázku osoba, interiér&#10;&#10;Popis byl vytvořen automaticky">
            <a:extLst>
              <a:ext uri="{FF2B5EF4-FFF2-40B4-BE49-F238E27FC236}">
                <a16:creationId xmlns:a16="http://schemas.microsoft.com/office/drawing/2014/main" id="{4CBDA3F5-A13C-4A8F-8E24-C838917A4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88" y="0"/>
            <a:ext cx="2936185" cy="3914913"/>
          </a:xfrm>
          <a:prstGeom prst="rect">
            <a:avLst/>
          </a:prstGeom>
        </p:spPr>
      </p:pic>
      <p:pic>
        <p:nvPicPr>
          <p:cNvPr id="9" name="Obrázek 8" descr="Obsah obrázku text, okno, interiér, osoba&#10;&#10;Popis byl vytvořen automaticky">
            <a:extLst>
              <a:ext uri="{FF2B5EF4-FFF2-40B4-BE49-F238E27FC236}">
                <a16:creationId xmlns:a16="http://schemas.microsoft.com/office/drawing/2014/main" id="{EF56100F-0E5E-4B0E-A17C-0397FFDC93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81" y="3429000"/>
            <a:ext cx="256489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7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29CF6BD4-7BCC-49BE-98C8-BE92A68AC3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8" y="99392"/>
            <a:ext cx="2564892" cy="3429000"/>
          </a:xfrm>
          <a:prstGeom prst="rect">
            <a:avLst/>
          </a:prstGeom>
        </p:spPr>
      </p:pic>
      <p:pic>
        <p:nvPicPr>
          <p:cNvPr id="5" name="Obrázek 4" descr="Obsah obrázku text, dokument&#10;&#10;Popis byl vytvořen automaticky">
            <a:extLst>
              <a:ext uri="{FF2B5EF4-FFF2-40B4-BE49-F238E27FC236}">
                <a16:creationId xmlns:a16="http://schemas.microsoft.com/office/drawing/2014/main" id="{AB790AC6-4A44-42AB-BCA3-969039E1E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22" y="99392"/>
            <a:ext cx="2564892" cy="3429000"/>
          </a:xfrm>
          <a:prstGeom prst="rect">
            <a:avLst/>
          </a:prstGeom>
        </p:spPr>
      </p:pic>
      <p:pic>
        <p:nvPicPr>
          <p:cNvPr id="7" name="Obrázek 6" descr="Obsah obrázku osoba, interiér, okno&#10;&#10;Popis byl vytvořen automaticky">
            <a:extLst>
              <a:ext uri="{FF2B5EF4-FFF2-40B4-BE49-F238E27FC236}">
                <a16:creationId xmlns:a16="http://schemas.microsoft.com/office/drawing/2014/main" id="{89F3940E-BBD1-4A25-9833-6411AFADF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01" y="99392"/>
            <a:ext cx="2564892" cy="3429000"/>
          </a:xfrm>
          <a:prstGeom prst="rect">
            <a:avLst/>
          </a:prstGeom>
        </p:spPr>
      </p:pic>
      <p:pic>
        <p:nvPicPr>
          <p:cNvPr id="9" name="Obrázek 8" descr="Obsah obrázku text, osoba&#10;&#10;Popis byl vytvořen automaticky">
            <a:extLst>
              <a:ext uri="{FF2B5EF4-FFF2-40B4-BE49-F238E27FC236}">
                <a16:creationId xmlns:a16="http://schemas.microsoft.com/office/drawing/2014/main" id="{0D6D906E-7851-4373-9015-3088A9716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80" y="99392"/>
            <a:ext cx="2564893" cy="3429002"/>
          </a:xfrm>
          <a:prstGeom prst="rect">
            <a:avLst/>
          </a:prstGeom>
        </p:spPr>
      </p:pic>
      <p:pic>
        <p:nvPicPr>
          <p:cNvPr id="11" name="Obrázek 10" descr="Obsah obrázku interiér, osoba, vaření, jídlo&#10;&#10;Popis byl vytvořen automaticky">
            <a:extLst>
              <a:ext uri="{FF2B5EF4-FFF2-40B4-BE49-F238E27FC236}">
                <a16:creationId xmlns:a16="http://schemas.microsoft.com/office/drawing/2014/main" id="{465CD3CE-CAA1-4A65-AA83-91FC7AC5CA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8" y="3329608"/>
            <a:ext cx="2564892" cy="3429000"/>
          </a:xfrm>
          <a:prstGeom prst="rect">
            <a:avLst/>
          </a:prstGeom>
        </p:spPr>
      </p:pic>
      <p:pic>
        <p:nvPicPr>
          <p:cNvPr id="13" name="Obrázek 12" descr="Obsah obrázku osoba, interiér, zeď, příprava&#10;&#10;Popis byl vytvořen automaticky">
            <a:extLst>
              <a:ext uri="{FF2B5EF4-FFF2-40B4-BE49-F238E27FC236}">
                <a16:creationId xmlns:a16="http://schemas.microsoft.com/office/drawing/2014/main" id="{D63E1293-BF83-485E-AA2B-1F1CEE1EF2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52" y="3329608"/>
            <a:ext cx="2564892" cy="3429000"/>
          </a:xfrm>
          <a:prstGeom prst="rect">
            <a:avLst/>
          </a:prstGeom>
        </p:spPr>
      </p:pic>
      <p:pic>
        <p:nvPicPr>
          <p:cNvPr id="15" name="Obrázek 14" descr="Obsah obrázku osoba, interiér&#10;&#10;Popis byl vytvořen automaticky">
            <a:extLst>
              <a:ext uri="{FF2B5EF4-FFF2-40B4-BE49-F238E27FC236}">
                <a16:creationId xmlns:a16="http://schemas.microsoft.com/office/drawing/2014/main" id="{E4F23CC0-37E5-424E-AEE1-EE53EF6425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31" y="3329608"/>
            <a:ext cx="2564892" cy="3429000"/>
          </a:xfrm>
          <a:prstGeom prst="rect">
            <a:avLst/>
          </a:prstGeom>
        </p:spPr>
      </p:pic>
      <p:pic>
        <p:nvPicPr>
          <p:cNvPr id="17" name="Obrázek 16" descr="Obsah obrázku exteriér, země, strom, osoba&#10;&#10;Popis byl vytvořen automaticky">
            <a:extLst>
              <a:ext uri="{FF2B5EF4-FFF2-40B4-BE49-F238E27FC236}">
                <a16:creationId xmlns:a16="http://schemas.microsoft.com/office/drawing/2014/main" id="{E5B891C9-48DA-400A-9230-E07AB5618E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009" y="3329608"/>
            <a:ext cx="2564891" cy="3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5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dívka, osoba, patro&#10;&#10;Popis byl vytvořen automaticky">
            <a:extLst>
              <a:ext uri="{FF2B5EF4-FFF2-40B4-BE49-F238E27FC236}">
                <a16:creationId xmlns:a16="http://schemas.microsoft.com/office/drawing/2014/main" id="{943CD5F1-64DC-4C46-A251-689202828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44" y="3631717"/>
            <a:ext cx="4837006" cy="3226283"/>
          </a:xfrm>
          <a:prstGeom prst="rect">
            <a:avLst/>
          </a:prstGeom>
        </p:spPr>
      </p:pic>
      <p:pic>
        <p:nvPicPr>
          <p:cNvPr id="5" name="Obrázek 4" descr="Obsah obrázku interiér, stůl, osoba, malé&#10;&#10;Popis byl vytvořen automaticky">
            <a:extLst>
              <a:ext uri="{FF2B5EF4-FFF2-40B4-BE49-F238E27FC236}">
                <a16:creationId xmlns:a16="http://schemas.microsoft.com/office/drawing/2014/main" id="{FF40004D-7A4B-4A61-81A3-CE9D42E4D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820"/>
            <a:ext cx="3586368" cy="5376864"/>
          </a:xfrm>
          <a:prstGeom prst="rect">
            <a:avLst/>
          </a:prstGeom>
        </p:spPr>
      </p:pic>
      <p:pic>
        <p:nvPicPr>
          <p:cNvPr id="7" name="Obrázek 6" descr="Obsah obrázku osoba&#10;&#10;Popis byl vytvořen automaticky">
            <a:extLst>
              <a:ext uri="{FF2B5EF4-FFF2-40B4-BE49-F238E27FC236}">
                <a16:creationId xmlns:a16="http://schemas.microsoft.com/office/drawing/2014/main" id="{F82ADC91-DDC7-4F06-861A-6B36F1B60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99" y="-32820"/>
            <a:ext cx="3383446" cy="4511261"/>
          </a:xfrm>
          <a:prstGeom prst="rect">
            <a:avLst/>
          </a:prstGeom>
        </p:spPr>
      </p:pic>
      <p:pic>
        <p:nvPicPr>
          <p:cNvPr id="9" name="Obrázek 8" descr="Obsah obrázku osoba, jídlo, sousto&#10;&#10;Popis byl vytvořen automaticky">
            <a:extLst>
              <a:ext uri="{FF2B5EF4-FFF2-40B4-BE49-F238E27FC236}">
                <a16:creationId xmlns:a16="http://schemas.microsoft.com/office/drawing/2014/main" id="{B91BB7D7-3590-44F9-BE0E-81F6223F38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9697" y="2425147"/>
            <a:ext cx="5168348" cy="38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3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interiér&#10;&#10;Popis byl vytvořen automaticky">
            <a:extLst>
              <a:ext uri="{FF2B5EF4-FFF2-40B4-BE49-F238E27FC236}">
                <a16:creationId xmlns:a16="http://schemas.microsoft.com/office/drawing/2014/main" id="{E08389BC-94A7-487E-96BC-36DFA002CA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65" y="2514600"/>
            <a:ext cx="3025829" cy="4045226"/>
          </a:xfrm>
          <a:prstGeom prst="rect">
            <a:avLst/>
          </a:prstGeom>
        </p:spPr>
      </p:pic>
      <p:pic>
        <p:nvPicPr>
          <p:cNvPr id="9" name="Obrázek 8" descr="Obsah obrázku text, osoba&#10;&#10;Popis byl vytvořen automaticky">
            <a:extLst>
              <a:ext uri="{FF2B5EF4-FFF2-40B4-BE49-F238E27FC236}">
                <a16:creationId xmlns:a16="http://schemas.microsoft.com/office/drawing/2014/main" id="{2738CFC4-186A-4AE1-96FF-4FF5AC409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07" y="208722"/>
            <a:ext cx="4293704" cy="3220278"/>
          </a:xfrm>
          <a:prstGeom prst="rect">
            <a:avLst/>
          </a:prstGeom>
        </p:spPr>
      </p:pic>
      <p:pic>
        <p:nvPicPr>
          <p:cNvPr id="7" name="Obrázek 6" descr="Obsah obrázku strom, tráva, exteriér, osoba&#10;&#10;Popis byl vytvořen automaticky">
            <a:extLst>
              <a:ext uri="{FF2B5EF4-FFF2-40B4-BE49-F238E27FC236}">
                <a16:creationId xmlns:a16="http://schemas.microsoft.com/office/drawing/2014/main" id="{356791C6-7D17-4393-839A-6A968C786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08" y="3163956"/>
            <a:ext cx="4572000" cy="3429000"/>
          </a:xfrm>
          <a:prstGeom prst="rect">
            <a:avLst/>
          </a:prstGeom>
        </p:spPr>
      </p:pic>
      <p:pic>
        <p:nvPicPr>
          <p:cNvPr id="3" name="Obrázek 2" descr="Obsah obrázku interiér, osoba, příprava, vaření&#10;&#10;Popis byl vytvořen automaticky">
            <a:extLst>
              <a:ext uri="{FF2B5EF4-FFF2-40B4-BE49-F238E27FC236}">
                <a16:creationId xmlns:a16="http://schemas.microsoft.com/office/drawing/2014/main" id="{0DE6EFCE-83C4-4CAB-8F1B-A36D51D067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6489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2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&#10;&#10;Popis byl vytvořen automaticky">
            <a:extLst>
              <a:ext uri="{FF2B5EF4-FFF2-40B4-BE49-F238E27FC236}">
                <a16:creationId xmlns:a16="http://schemas.microsoft.com/office/drawing/2014/main" id="{D0DAF3EE-C8FD-4963-8E5D-2C6CD6604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7974" y="1516900"/>
            <a:ext cx="6675814" cy="3766302"/>
          </a:xfrm>
          <a:prstGeom prst="rect">
            <a:avLst/>
          </a:prstGeom>
        </p:spPr>
      </p:pic>
      <p:pic>
        <p:nvPicPr>
          <p:cNvPr id="5" name="Obrázek 4" descr="Obsah obrázku interiér, patro&#10;&#10;Popis byl vytvořen automaticky">
            <a:extLst>
              <a:ext uri="{FF2B5EF4-FFF2-40B4-BE49-F238E27FC236}">
                <a16:creationId xmlns:a16="http://schemas.microsoft.com/office/drawing/2014/main" id="{A34EBDDE-71C7-4AE2-B3A9-35E3F2925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672" y="1516900"/>
            <a:ext cx="6675814" cy="37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5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dítě, osoba, malé, okno&#10;&#10;Popis byl vytvořen automaticky">
            <a:extLst>
              <a:ext uri="{FF2B5EF4-FFF2-40B4-BE49-F238E27FC236}">
                <a16:creationId xmlns:a16="http://schemas.microsoft.com/office/drawing/2014/main" id="{2D08EC2D-BB20-415E-9998-F3F0162E7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744" y="2687597"/>
            <a:ext cx="2978207" cy="3981560"/>
          </a:xfrm>
          <a:prstGeom prst="rect">
            <a:avLst/>
          </a:prstGeom>
        </p:spPr>
      </p:pic>
      <p:pic>
        <p:nvPicPr>
          <p:cNvPr id="3" name="Obrázek 2" descr="Obsah obrázku osoba, vsedě, chlapec, dítě&#10;&#10;Popis byl vytvořen automaticky">
            <a:extLst>
              <a:ext uri="{FF2B5EF4-FFF2-40B4-BE49-F238E27FC236}">
                <a16:creationId xmlns:a16="http://schemas.microsoft.com/office/drawing/2014/main" id="{6A349D18-2616-43D1-AD25-C2B287331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23" y="188843"/>
            <a:ext cx="2497982" cy="3339548"/>
          </a:xfrm>
          <a:prstGeom prst="rect">
            <a:avLst/>
          </a:prstGeom>
        </p:spPr>
      </p:pic>
      <p:pic>
        <p:nvPicPr>
          <p:cNvPr id="5" name="Obrázek 4" descr="Obsah obrázku interiér, osoba, patro&#10;&#10;Popis byl vytvořen automaticky">
            <a:extLst>
              <a:ext uri="{FF2B5EF4-FFF2-40B4-BE49-F238E27FC236}">
                <a16:creationId xmlns:a16="http://schemas.microsoft.com/office/drawing/2014/main" id="{FA9B3EA2-6009-484D-B108-C9599EF9B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865" y="188843"/>
            <a:ext cx="2497982" cy="3339548"/>
          </a:xfrm>
          <a:prstGeom prst="rect">
            <a:avLst/>
          </a:prstGeom>
        </p:spPr>
      </p:pic>
      <p:pic>
        <p:nvPicPr>
          <p:cNvPr id="11" name="Obrázek 10" descr="Obsah obrázku osoba, interiér&#10;&#10;Popis byl vytvořen automaticky">
            <a:extLst>
              <a:ext uri="{FF2B5EF4-FFF2-40B4-BE49-F238E27FC236}">
                <a16:creationId xmlns:a16="http://schemas.microsoft.com/office/drawing/2014/main" id="{0C5955CC-0FA1-4792-846C-360181BD2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2483" y="567773"/>
            <a:ext cx="4542183" cy="3406637"/>
          </a:xfrm>
          <a:prstGeom prst="rect">
            <a:avLst/>
          </a:prstGeom>
        </p:spPr>
      </p:pic>
      <p:pic>
        <p:nvPicPr>
          <p:cNvPr id="13" name="Obrázek 12" descr="Obsah obrázku osoba, malé, dítě, chlapec&#10;&#10;Popis byl vytvořen automaticky">
            <a:extLst>
              <a:ext uri="{FF2B5EF4-FFF2-40B4-BE49-F238E27FC236}">
                <a16:creationId xmlns:a16="http://schemas.microsoft.com/office/drawing/2014/main" id="{3E31425E-B448-476B-9D4F-B7E30BE4CB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20" y="1451113"/>
            <a:ext cx="3660085" cy="48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patro, osoba, žlutá&#10;&#10;Popis byl vytvořen automaticky">
            <a:extLst>
              <a:ext uri="{FF2B5EF4-FFF2-40B4-BE49-F238E27FC236}">
                <a16:creationId xmlns:a16="http://schemas.microsoft.com/office/drawing/2014/main" id="{E26682EF-9C37-43FA-B611-1FBA55772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" y="123824"/>
            <a:ext cx="4093369" cy="5457825"/>
          </a:xfrm>
          <a:prstGeom prst="rect">
            <a:avLst/>
          </a:prstGeom>
        </p:spPr>
      </p:pic>
      <p:pic>
        <p:nvPicPr>
          <p:cNvPr id="5" name="Obrázek 4" descr="Obsah obrázku osoba, zeď, interiér, patro&#10;&#10;Popis byl vytvořen automaticky">
            <a:extLst>
              <a:ext uri="{FF2B5EF4-FFF2-40B4-BE49-F238E27FC236}">
                <a16:creationId xmlns:a16="http://schemas.microsoft.com/office/drawing/2014/main" id="{792E882E-C811-4ED2-A06A-C7A298513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56" y="123823"/>
            <a:ext cx="4093369" cy="5457825"/>
          </a:xfrm>
          <a:prstGeom prst="rect">
            <a:avLst/>
          </a:prstGeom>
        </p:spPr>
      </p:pic>
      <p:pic>
        <p:nvPicPr>
          <p:cNvPr id="7" name="Obrázek 6" descr="Obsah obrázku osoba, interiér, zeď, malé&#10;&#10;Popis byl vytvořen automaticky">
            <a:extLst>
              <a:ext uri="{FF2B5EF4-FFF2-40B4-BE49-F238E27FC236}">
                <a16:creationId xmlns:a16="http://schemas.microsoft.com/office/drawing/2014/main" id="{5932E116-AAF2-454F-AB71-F84EC2C19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4" y="317500"/>
            <a:ext cx="4448175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BAE3A84-040C-4A3A-9F56-4C7B27FDA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2417" y="1512612"/>
            <a:ext cx="5824333" cy="32761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061921F-F59C-4045-BAC4-D4708C622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93" y="1143000"/>
            <a:ext cx="4019550" cy="5359400"/>
          </a:xfrm>
          <a:prstGeom prst="rect">
            <a:avLst/>
          </a:prstGeom>
        </p:spPr>
      </p:pic>
      <p:pic>
        <p:nvPicPr>
          <p:cNvPr id="7" name="Obrázek 6" descr="Obsah obrázku text, obálka, vizitka&#10;&#10;Popis byl vytvořen automaticky">
            <a:extLst>
              <a:ext uri="{FF2B5EF4-FFF2-40B4-BE49-F238E27FC236}">
                <a16:creationId xmlns:a16="http://schemas.microsoft.com/office/drawing/2014/main" id="{44D3A8B3-8C20-4822-B603-8AACAC89C0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85" y="993913"/>
            <a:ext cx="5403574" cy="405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ítě, interiér, chlapec, malé&#10;&#10;Popis byl vytvořen automaticky">
            <a:extLst>
              <a:ext uri="{FF2B5EF4-FFF2-40B4-BE49-F238E27FC236}">
                <a16:creationId xmlns:a16="http://schemas.microsoft.com/office/drawing/2014/main" id="{584F91D3-0576-4A95-AFE8-A451A5B1A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300"/>
            <a:ext cx="4572000" cy="3429000"/>
          </a:xfrm>
          <a:prstGeom prst="rect">
            <a:avLst/>
          </a:prstGeom>
        </p:spPr>
      </p:pic>
      <p:pic>
        <p:nvPicPr>
          <p:cNvPr id="7" name="Obrázek 6" descr="Obsah obrázku osoba&#10;&#10;Popis byl vytvořen automaticky">
            <a:extLst>
              <a:ext uri="{FF2B5EF4-FFF2-40B4-BE49-F238E27FC236}">
                <a16:creationId xmlns:a16="http://schemas.microsoft.com/office/drawing/2014/main" id="{46C90BD3-3032-4C13-9EE5-DA3DD64D5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60" y="203476"/>
            <a:ext cx="3790950" cy="5054600"/>
          </a:xfrm>
          <a:prstGeom prst="rect">
            <a:avLst/>
          </a:prstGeom>
        </p:spPr>
      </p:pic>
      <p:pic>
        <p:nvPicPr>
          <p:cNvPr id="5" name="Obrázek 4" descr="Obsah obrázku osoba, interiér, dítě, chlapec&#10;&#10;Popis byl vytvořen automaticky">
            <a:extLst>
              <a:ext uri="{FF2B5EF4-FFF2-40B4-BE49-F238E27FC236}">
                <a16:creationId xmlns:a16="http://schemas.microsoft.com/office/drawing/2014/main" id="{03F77A7D-7A18-47AF-9598-96BE797A6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78" y="2527300"/>
            <a:ext cx="4787761" cy="412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44D21C9-584B-45A7-B26F-725B76AE2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95" y="1326873"/>
            <a:ext cx="3697357" cy="4929809"/>
          </a:xfrm>
          <a:prstGeom prst="rect">
            <a:avLst/>
          </a:prstGeom>
        </p:spPr>
      </p:pic>
      <p:pic>
        <p:nvPicPr>
          <p:cNvPr id="5" name="Obrázek 4" descr="Obsah obrázku tráva, exteriér, kámen&#10;&#10;Popis byl vytvořen automaticky">
            <a:extLst>
              <a:ext uri="{FF2B5EF4-FFF2-40B4-BE49-F238E27FC236}">
                <a16:creationId xmlns:a16="http://schemas.microsoft.com/office/drawing/2014/main" id="{C14D9FFA-D7E6-4587-B94B-4FEBD6283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560444"/>
            <a:ext cx="3697357" cy="4929809"/>
          </a:xfrm>
          <a:prstGeom prst="rect">
            <a:avLst/>
          </a:prstGeom>
        </p:spPr>
      </p:pic>
      <p:pic>
        <p:nvPicPr>
          <p:cNvPr id="7" name="Obrázek 6" descr="Obsah obrázku tráva, exteriér, dítě, malé&#10;&#10;Popis byl vytvořen automaticky">
            <a:extLst>
              <a:ext uri="{FF2B5EF4-FFF2-40B4-BE49-F238E27FC236}">
                <a16:creationId xmlns:a16="http://schemas.microsoft.com/office/drawing/2014/main" id="{FB1333A1-DB11-4E45-B8BF-4413FC0C6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28" y="69574"/>
            <a:ext cx="3973167" cy="529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1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ď, držení, osoba&#10;&#10;Popis byl vytvořen automaticky">
            <a:extLst>
              <a:ext uri="{FF2B5EF4-FFF2-40B4-BE49-F238E27FC236}">
                <a16:creationId xmlns:a16="http://schemas.microsoft.com/office/drawing/2014/main" id="{B775B136-12D5-4AE9-80C5-EFCD886FD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89" y="280355"/>
            <a:ext cx="4584807" cy="6113075"/>
          </a:xfrm>
          <a:prstGeom prst="rect">
            <a:avLst/>
          </a:prstGeom>
        </p:spPr>
      </p:pic>
      <p:pic>
        <p:nvPicPr>
          <p:cNvPr id="5" name="Obrázek 4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B74DCDE8-B024-4457-A908-09DBF8546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821" y="280356"/>
            <a:ext cx="4572581" cy="611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9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C41998-5DE2-407A-BA73-0E92BA06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7030A0"/>
                </a:solidFill>
              </a:rPr>
              <a:t>Moc se na vás těšíme!!!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D8195F-D167-4BDE-A921-19673B006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7030A0"/>
                </a:solidFill>
              </a:rPr>
              <a:t>Terka a Eva</a:t>
            </a:r>
          </a:p>
        </p:txBody>
      </p:sp>
    </p:spTree>
    <p:extLst>
      <p:ext uri="{BB962C8B-B14F-4D97-AF65-F5344CB8AC3E}">
        <p14:creationId xmlns:p14="http://schemas.microsoft.com/office/powerpoint/2010/main" val="38887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ď, interiér&#10;&#10;Popis byl vytvořen automaticky">
            <a:extLst>
              <a:ext uri="{FF2B5EF4-FFF2-40B4-BE49-F238E27FC236}">
                <a16:creationId xmlns:a16="http://schemas.microsoft.com/office/drawing/2014/main" id="{B1C92F61-FB5B-43B1-A8F7-340D8B27A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4950" y="749300"/>
            <a:ext cx="5994399" cy="4495800"/>
          </a:xfrm>
          <a:prstGeom prst="rect">
            <a:avLst/>
          </a:prstGeom>
        </p:spPr>
      </p:pic>
      <p:pic>
        <p:nvPicPr>
          <p:cNvPr id="5" name="Obrázek 4" descr="Obsah obrázku interiér, osoba&#10;&#10;Popis byl vytvořen automaticky">
            <a:extLst>
              <a:ext uri="{FF2B5EF4-FFF2-40B4-BE49-F238E27FC236}">
                <a16:creationId xmlns:a16="http://schemas.microsoft.com/office/drawing/2014/main" id="{D10D2F59-A5B0-4CB5-9770-990C01AB7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8857" y="1378857"/>
            <a:ext cx="6327518" cy="3569803"/>
          </a:xfrm>
          <a:prstGeom prst="rect">
            <a:avLst/>
          </a:prstGeom>
        </p:spPr>
      </p:pic>
      <p:pic>
        <p:nvPicPr>
          <p:cNvPr id="7" name="Obrázek 6" descr="Obsah obrázku interiér&#10;&#10;Popis byl vytvořen automaticky">
            <a:extLst>
              <a:ext uri="{FF2B5EF4-FFF2-40B4-BE49-F238E27FC236}">
                <a16:creationId xmlns:a16="http://schemas.microsoft.com/office/drawing/2014/main" id="{64404D5C-7A42-4753-AE6F-58965E93D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0212" y="773112"/>
            <a:ext cx="618490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6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DB6A4C1-447E-46EA-B568-262AD41660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5963" y="1455721"/>
            <a:ext cx="4226017" cy="3169513"/>
          </a:xfrm>
          <a:prstGeom prst="rect">
            <a:avLst/>
          </a:prstGeom>
        </p:spPr>
      </p:pic>
      <p:pic>
        <p:nvPicPr>
          <p:cNvPr id="5" name="Obrázek 4" descr="Obsah obrázku interiér, osoba, malé, dítě&#10;&#10;Popis byl vytvořen automaticky">
            <a:extLst>
              <a:ext uri="{FF2B5EF4-FFF2-40B4-BE49-F238E27FC236}">
                <a16:creationId xmlns:a16="http://schemas.microsoft.com/office/drawing/2014/main" id="{11481843-0CF4-447E-9DE9-E52A69422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4683" y="2675703"/>
            <a:ext cx="4456743" cy="2514366"/>
          </a:xfrm>
          <a:prstGeom prst="rect">
            <a:avLst/>
          </a:prstGeom>
        </p:spPr>
      </p:pic>
      <p:pic>
        <p:nvPicPr>
          <p:cNvPr id="7" name="Obrázek 6" descr="Obsah obrázku text, interiér, osoba, malé&#10;&#10;Popis byl vytvořen automaticky">
            <a:extLst>
              <a:ext uri="{FF2B5EF4-FFF2-40B4-BE49-F238E27FC236}">
                <a16:creationId xmlns:a16="http://schemas.microsoft.com/office/drawing/2014/main" id="{AE309234-AE8E-416B-A52D-63A210878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65" y="0"/>
            <a:ext cx="3025838" cy="4536489"/>
          </a:xfrm>
          <a:prstGeom prst="rect">
            <a:avLst/>
          </a:prstGeom>
        </p:spPr>
      </p:pic>
      <p:pic>
        <p:nvPicPr>
          <p:cNvPr id="9" name="Obrázek 8" descr="Obsah obrázku text, chlapec, stůl, pracovní stůl&#10;&#10;Popis byl vytvořen automaticky">
            <a:extLst>
              <a:ext uri="{FF2B5EF4-FFF2-40B4-BE49-F238E27FC236}">
                <a16:creationId xmlns:a16="http://schemas.microsoft.com/office/drawing/2014/main" id="{6A26BBCF-7112-477B-A260-123141770B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48" y="100492"/>
            <a:ext cx="2406033" cy="3208044"/>
          </a:xfrm>
          <a:prstGeom prst="rect">
            <a:avLst/>
          </a:prstGeom>
        </p:spPr>
      </p:pic>
      <p:pic>
        <p:nvPicPr>
          <p:cNvPr id="11" name="Obrázek 10" descr="Obsah obrázku text, stůl, interiér, osoba&#10;&#10;Popis byl vytvořen automaticky">
            <a:extLst>
              <a:ext uri="{FF2B5EF4-FFF2-40B4-BE49-F238E27FC236}">
                <a16:creationId xmlns:a16="http://schemas.microsoft.com/office/drawing/2014/main" id="{ECE52546-3B13-4918-A85F-6FAE427D37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932" y="3640920"/>
            <a:ext cx="2268848" cy="3025131"/>
          </a:xfrm>
          <a:prstGeom prst="rect">
            <a:avLst/>
          </a:prstGeom>
        </p:spPr>
      </p:pic>
      <p:pic>
        <p:nvPicPr>
          <p:cNvPr id="13" name="Obrázek 12" descr="Obsah obrázku osoba, interiér, zeď, stůl&#10;&#10;Popis byl vytvořen automaticky">
            <a:extLst>
              <a:ext uri="{FF2B5EF4-FFF2-40B4-BE49-F238E27FC236}">
                <a16:creationId xmlns:a16="http://schemas.microsoft.com/office/drawing/2014/main" id="{B3FC5D35-3D7F-4921-BF5D-5F65D7B5A7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87" y="3040477"/>
            <a:ext cx="2104194" cy="28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zeď, interiér, vsedě&#10;&#10;Popis byl vytvořen automaticky">
            <a:extLst>
              <a:ext uri="{FF2B5EF4-FFF2-40B4-BE49-F238E27FC236}">
                <a16:creationId xmlns:a16="http://schemas.microsoft.com/office/drawing/2014/main" id="{311C5C7F-C1C7-4D79-BECF-A25E39948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3143250" cy="4191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078E79B-7F38-496F-93F9-FE0DE5A3A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9080" y="2038349"/>
            <a:ext cx="4944537" cy="2781302"/>
          </a:xfrm>
          <a:prstGeom prst="rect">
            <a:avLst/>
          </a:prstGeom>
        </p:spPr>
      </p:pic>
      <p:pic>
        <p:nvPicPr>
          <p:cNvPr id="11" name="Obrázek 10" descr="Obsah obrázku interiér, osoba, modrá&#10;&#10;Popis byl vytvořen automaticky">
            <a:extLst>
              <a:ext uri="{FF2B5EF4-FFF2-40B4-BE49-F238E27FC236}">
                <a16:creationId xmlns:a16="http://schemas.microsoft.com/office/drawing/2014/main" id="{338B3CFF-25BB-49D3-BEC2-7976023DE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8451" y="3620292"/>
            <a:ext cx="3155952" cy="23669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625868F-A11B-4248-A1BC-6DDBF0225E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6320" y="1048783"/>
            <a:ext cx="4993166" cy="3143251"/>
          </a:xfrm>
          <a:prstGeom prst="rect">
            <a:avLst/>
          </a:prstGeom>
        </p:spPr>
      </p:pic>
      <p:pic>
        <p:nvPicPr>
          <p:cNvPr id="9" name="Obrázek 8" descr="Obsah obrázku exteriér, země&#10;&#10;Popis byl vytvořen automaticky">
            <a:extLst>
              <a:ext uri="{FF2B5EF4-FFF2-40B4-BE49-F238E27FC236}">
                <a16:creationId xmlns:a16="http://schemas.microsoft.com/office/drawing/2014/main" id="{4BB96B2E-2694-4B0F-9CA3-08626C5AD5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3177" y="759620"/>
            <a:ext cx="4400550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interiér, stůl, jídelní stůl&#10;&#10;Popis byl vytvořen automaticky">
            <a:extLst>
              <a:ext uri="{FF2B5EF4-FFF2-40B4-BE49-F238E27FC236}">
                <a16:creationId xmlns:a16="http://schemas.microsoft.com/office/drawing/2014/main" id="{41B3256F-7C1D-4EF6-BEE5-A8BCED7081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2" y="114300"/>
            <a:ext cx="2971800" cy="3962400"/>
          </a:xfrm>
          <a:prstGeom prst="rect">
            <a:avLst/>
          </a:prstGeom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426A6881-915F-4C93-AAF5-7F9844DD42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52334"/>
            <a:ext cx="4105604" cy="2738438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B17C6D5-1054-4FA7-8DF5-2FFC622A5F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1704" y="989807"/>
            <a:ext cx="3852334" cy="216693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A3F8300-A928-413C-9C0F-3F2D261EE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933" y="4234"/>
            <a:ext cx="2963875" cy="3962400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9F2928D1-7142-4ED1-8247-A0F5ABE567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37" y="1784569"/>
            <a:ext cx="3438196" cy="458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zeď, osoba, interiér&#10;&#10;Popis byl vytvořen automaticky">
            <a:extLst>
              <a:ext uri="{FF2B5EF4-FFF2-40B4-BE49-F238E27FC236}">
                <a16:creationId xmlns:a16="http://schemas.microsoft.com/office/drawing/2014/main" id="{27D254CC-4625-4D08-94A5-E04672C56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71750" cy="3429000"/>
          </a:xfrm>
          <a:prstGeom prst="rect">
            <a:avLst/>
          </a:prstGeom>
        </p:spPr>
      </p:pic>
      <p:pic>
        <p:nvPicPr>
          <p:cNvPr id="3" name="Obrázek 2" descr="Obsah obrázku interiér, patro, osoba, dítě&#10;&#10;Popis byl vytvořen automaticky">
            <a:extLst>
              <a:ext uri="{FF2B5EF4-FFF2-40B4-BE49-F238E27FC236}">
                <a16:creationId xmlns:a16="http://schemas.microsoft.com/office/drawing/2014/main" id="{948F4E96-0EAA-4A33-88B7-2C85608E6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1943100"/>
            <a:ext cx="3450431" cy="4600575"/>
          </a:xfrm>
          <a:prstGeom prst="rect">
            <a:avLst/>
          </a:prstGeom>
        </p:spPr>
      </p:pic>
      <p:pic>
        <p:nvPicPr>
          <p:cNvPr id="7" name="Obrázek 6" descr="Obsah obrázku text, chlapec, mladý, dokument&#10;&#10;Popis byl vytvořen automaticky">
            <a:extLst>
              <a:ext uri="{FF2B5EF4-FFF2-40B4-BE49-F238E27FC236}">
                <a16:creationId xmlns:a16="http://schemas.microsoft.com/office/drawing/2014/main" id="{6B25E564-A0FB-4798-8034-D243FB0F2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408" y="394753"/>
            <a:ext cx="2860167" cy="3823753"/>
          </a:xfrm>
          <a:prstGeom prst="rect">
            <a:avLst/>
          </a:prstGeom>
        </p:spPr>
      </p:pic>
      <p:pic>
        <p:nvPicPr>
          <p:cNvPr id="11" name="Obrázek 10" descr="Obsah obrázku text, interiér, osoba, stůl&#10;&#10;Popis byl vytvořen automaticky">
            <a:extLst>
              <a:ext uri="{FF2B5EF4-FFF2-40B4-BE49-F238E27FC236}">
                <a16:creationId xmlns:a16="http://schemas.microsoft.com/office/drawing/2014/main" id="{61F81D36-36F3-4E06-B8D8-F9C271FB1C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49" y="0"/>
            <a:ext cx="2571750" cy="3855697"/>
          </a:xfrm>
          <a:prstGeom prst="rect">
            <a:avLst/>
          </a:prstGeom>
        </p:spPr>
      </p:pic>
      <p:pic>
        <p:nvPicPr>
          <p:cNvPr id="9" name="Obrázek 8" descr="Obsah obrázku text, interiér, osoba, malé&#10;&#10;Popis byl vytvořen automaticky">
            <a:extLst>
              <a:ext uri="{FF2B5EF4-FFF2-40B4-BE49-F238E27FC236}">
                <a16:creationId xmlns:a16="http://schemas.microsoft.com/office/drawing/2014/main" id="{140382B0-ADF4-4447-8536-8231D6507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57" y="2857499"/>
            <a:ext cx="2458679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ď, interiér, postel, ležící&#10;&#10;Popis byl vytvořen automaticky">
            <a:extLst>
              <a:ext uri="{FF2B5EF4-FFF2-40B4-BE49-F238E27FC236}">
                <a16:creationId xmlns:a16="http://schemas.microsoft.com/office/drawing/2014/main" id="{A2086DC8-C0B5-4B99-87C9-B67FFE555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6504" y="1380278"/>
            <a:ext cx="5809527" cy="32775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5EDBA72-FB8C-4468-932A-FE8140B58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7650" y="619125"/>
            <a:ext cx="4038600" cy="3028950"/>
          </a:xfrm>
          <a:prstGeom prst="rect">
            <a:avLst/>
          </a:prstGeom>
        </p:spPr>
      </p:pic>
      <p:pic>
        <p:nvPicPr>
          <p:cNvPr id="9" name="Obrázek 8" descr="Obsah obrázku interiér, stůl, osoba, malé&#10;&#10;Popis byl vytvořen automaticky">
            <a:extLst>
              <a:ext uri="{FF2B5EF4-FFF2-40B4-BE49-F238E27FC236}">
                <a16:creationId xmlns:a16="http://schemas.microsoft.com/office/drawing/2014/main" id="{E54A7ABE-0622-4AB6-9AE9-681A54975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82" y="999761"/>
            <a:ext cx="3028951" cy="4038601"/>
          </a:xfrm>
          <a:prstGeom prst="rect">
            <a:avLst/>
          </a:prstGeom>
        </p:spPr>
      </p:pic>
      <p:pic>
        <p:nvPicPr>
          <p:cNvPr id="7" name="Obrázek 6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7035B8D4-6793-4E84-9931-862B79610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809750"/>
            <a:ext cx="3496491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brázek přírody (16:9)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31_TF03431377_TF03431377.potx" id="{95E6A534-C542-444F-91A2-47F4DA54D7B7}" vid="{458BD4AE-97DC-420A-84D2-31D039AE1983}"/>
    </a:ext>
  </a:extLst>
</a:theme>
</file>

<file path=ppt/theme/theme2.xml><?xml version="1.0" encoding="utf-8"?>
<a:theme xmlns:a="http://schemas.openxmlformats.org/drawingml/2006/main" name="Motiv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Duhová prezentace</Template>
  <TotalTime>128</TotalTime>
  <Words>16</Words>
  <Application>Microsoft Office PowerPoint</Application>
  <PresentationFormat>Širokoúhlá obrazovka</PresentationFormat>
  <Paragraphs>6</Paragraphs>
  <Slides>34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7" baseType="lpstr">
      <vt:lpstr>Arial</vt:lpstr>
      <vt:lpstr>Segoe Print</vt:lpstr>
      <vt:lpstr>Obrázek přírody (16:9)</vt:lpstr>
      <vt:lpstr>Distanční výuka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Moc se na vás těšíme!!!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Distanční výuka 2021</dc:title>
  <dc:creator>Tereza Síčová</dc:creator>
  <cp:lastModifiedBy>Tereza Síčová</cp:lastModifiedBy>
  <cp:revision>15</cp:revision>
  <dcterms:created xsi:type="dcterms:W3CDTF">2021-04-05T20:20:27Z</dcterms:created>
  <dcterms:modified xsi:type="dcterms:W3CDTF">2021-04-08T06:45:18Z</dcterms:modified>
</cp:coreProperties>
</file>