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matic SC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maticSC-bold.fntdata"/><Relationship Id="rId30" Type="http://schemas.openxmlformats.org/officeDocument/2006/relationships/font" Target="fonts/AmaticSC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2cb6a213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2cb6a213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2cb6a2135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2cb6a213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2cb6a213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2cb6a213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2cb6a2135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2cb6a2135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2cb6a213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2cb6a213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2cb6a2135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2cb6a2135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2cb6a2135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2cb6a213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2cb6a213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2cb6a213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2cb6a213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2cb6a213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2cb6a2135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2cb6a213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2cb6a213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2cb6a213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2cb6a213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2cb6a213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2cb6a2135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2cb6a213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2cb6a2135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2cb6a2135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2cb6a2135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2cb6a2135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2cb6a2135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2cb6a213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2cb6a213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2cb6a213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2cb6a213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2cb6a213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2cb6a2135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2cb6a213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2cb6a213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2cb6a213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2cb6a213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2cb6a213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2cb6a213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2cb6a213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2cb6a213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2cb6a213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46.jpg"/><Relationship Id="rId5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5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32.jpg"/><Relationship Id="rId5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Relationship Id="rId4" Type="http://schemas.openxmlformats.org/officeDocument/2006/relationships/image" Target="../media/image40.jpg"/><Relationship Id="rId5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g"/><Relationship Id="rId4" Type="http://schemas.openxmlformats.org/officeDocument/2006/relationships/image" Target="../media/image38.jpg"/><Relationship Id="rId5" Type="http://schemas.openxmlformats.org/officeDocument/2006/relationships/image" Target="../media/image4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Relationship Id="rId4" Type="http://schemas.openxmlformats.org/officeDocument/2006/relationships/image" Target="../media/image47.jpg"/><Relationship Id="rId5" Type="http://schemas.openxmlformats.org/officeDocument/2006/relationships/image" Target="../media/image4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8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.jpg"/><Relationship Id="rId5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5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Relationship Id="rId5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546551" y="970675"/>
            <a:ext cx="4050900" cy="148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>
                <a:latin typeface="Amatic SC"/>
                <a:ea typeface="Amatic SC"/>
                <a:cs typeface="Amatic SC"/>
                <a:sym typeface="Amatic SC"/>
              </a:rPr>
              <a:t>DISTANČNÍ VÝUKA </a:t>
            </a:r>
            <a:endParaRPr sz="55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-246175" y="2571750"/>
            <a:ext cx="3727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700">
                <a:latin typeface="Amatic SC"/>
                <a:ea typeface="Amatic SC"/>
                <a:cs typeface="Amatic SC"/>
                <a:sym typeface="Amatic SC"/>
              </a:rPr>
              <a:t>MODRÁ TŘÍDA </a:t>
            </a:r>
            <a:endParaRPr sz="3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93125" cy="3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925" y="1193825"/>
            <a:ext cx="2847949" cy="37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8274" y="152400"/>
            <a:ext cx="2893325" cy="3857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00" y="500825"/>
            <a:ext cx="3205924" cy="42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350" y="500825"/>
            <a:ext cx="3205924" cy="42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200" y="1930200"/>
            <a:ext cx="4067425" cy="305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67200" cy="263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700">
                <a:latin typeface="Amatic SC"/>
                <a:ea typeface="Amatic SC"/>
                <a:cs typeface="Amatic SC"/>
                <a:sym typeface="Amatic SC"/>
              </a:rPr>
              <a:t>PONOŽKOVÝ DEN</a:t>
            </a:r>
            <a:endParaRPr sz="4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69800" cy="32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825" y="1513575"/>
            <a:ext cx="4517002" cy="338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89800" cy="38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4600" y="1138042"/>
            <a:ext cx="2889800" cy="385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6800" y="152400"/>
            <a:ext cx="2754801" cy="3673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>
                <a:latin typeface="Amatic SC"/>
                <a:ea typeface="Amatic SC"/>
                <a:cs typeface="Amatic SC"/>
                <a:sym typeface="Amatic SC"/>
              </a:rPr>
              <a:t>VELIKONOČNÍ HON</a:t>
            </a:r>
            <a:endParaRPr sz="5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39599" cy="378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4400" y="1204959"/>
            <a:ext cx="2839599" cy="378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2000" y="152400"/>
            <a:ext cx="2839599" cy="37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250" y="1105800"/>
            <a:ext cx="2930724" cy="39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374" y="152400"/>
            <a:ext cx="2669226" cy="355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934450" cy="39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03851" cy="42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650" y="1028900"/>
            <a:ext cx="2971651" cy="39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701" y="152400"/>
            <a:ext cx="2858899" cy="381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900">
                <a:latin typeface="Amatic SC"/>
                <a:ea typeface="Amatic SC"/>
                <a:cs typeface="Amatic SC"/>
                <a:sym typeface="Amatic SC"/>
              </a:rPr>
              <a:t>TVOŘENÍ</a:t>
            </a:r>
            <a:endParaRPr sz="59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26601" cy="376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400" y="1222300"/>
            <a:ext cx="2826601" cy="376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401" y="152400"/>
            <a:ext cx="24193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955">
                <a:latin typeface="Amatic SC"/>
                <a:ea typeface="Amatic SC"/>
                <a:cs typeface="Amatic SC"/>
                <a:sym typeface="Amatic SC"/>
              </a:rPr>
              <a:t>PLNĚNÍ ÚKOLŮ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38174" cy="39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975" y="1192575"/>
            <a:ext cx="2848900" cy="379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3549" y="152400"/>
            <a:ext cx="2658051" cy="3544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9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055150" y="93125"/>
            <a:ext cx="5915400" cy="320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Amatic SC"/>
                <a:ea typeface="Amatic SC"/>
                <a:cs typeface="Amatic SC"/>
                <a:sym typeface="Amatic SC"/>
              </a:rPr>
              <a:t>DĚKUJEME VŠEM DĚTEM I RODIČŮM ZA SPOLUPRÁCI PŘI DISTANČNÍ VÝUCE :-)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Amatic SC"/>
                <a:ea typeface="Amatic SC"/>
                <a:cs typeface="Amatic SC"/>
                <a:sym typeface="Amatic SC"/>
              </a:rPr>
              <a:t>JANA A MÍŠA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050" y="256625"/>
            <a:ext cx="2747551" cy="36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000" y="1327701"/>
            <a:ext cx="2747551" cy="36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6950" y="195500"/>
            <a:ext cx="2962326" cy="394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0" y="78100"/>
            <a:ext cx="2998575" cy="39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275" y="1392126"/>
            <a:ext cx="2699224" cy="35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6899" y="152400"/>
            <a:ext cx="2914702" cy="388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25" y="85450"/>
            <a:ext cx="2837748" cy="37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075" y="1207434"/>
            <a:ext cx="2837748" cy="37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223" y="152400"/>
            <a:ext cx="2892376" cy="385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50" y="152400"/>
            <a:ext cx="2806099" cy="37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750" y="1249634"/>
            <a:ext cx="2806099" cy="3741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249" y="152400"/>
            <a:ext cx="2933350" cy="220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15850" cy="3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0650" y="1341326"/>
            <a:ext cx="2737325" cy="364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375" y="152400"/>
            <a:ext cx="2881225" cy="384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14501" cy="375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300" y="1161575"/>
            <a:ext cx="2872151" cy="382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3850" y="152400"/>
            <a:ext cx="2721776" cy="375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81949" cy="370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750" y="1147900"/>
            <a:ext cx="2882400" cy="38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550" y="152400"/>
            <a:ext cx="2870051" cy="3515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